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613" r:id="rId2"/>
    <p:sldId id="636" r:id="rId3"/>
    <p:sldId id="668" r:id="rId4"/>
    <p:sldId id="1702" r:id="rId5"/>
    <p:sldId id="1680" r:id="rId6"/>
    <p:sldId id="1682" r:id="rId7"/>
    <p:sldId id="1681" r:id="rId8"/>
    <p:sldId id="1683" r:id="rId9"/>
    <p:sldId id="1684" r:id="rId10"/>
    <p:sldId id="1695" r:id="rId11"/>
    <p:sldId id="1703" r:id="rId12"/>
    <p:sldId id="1704" r:id="rId13"/>
    <p:sldId id="1705" r:id="rId14"/>
    <p:sldId id="1706" r:id="rId15"/>
    <p:sldId id="1707" r:id="rId16"/>
    <p:sldId id="1708" r:id="rId17"/>
    <p:sldId id="1709" r:id="rId18"/>
    <p:sldId id="1710" r:id="rId19"/>
    <p:sldId id="1711" r:id="rId20"/>
    <p:sldId id="1713" r:id="rId21"/>
    <p:sldId id="1714" r:id="rId22"/>
    <p:sldId id="1715" r:id="rId23"/>
    <p:sldId id="1741" r:id="rId24"/>
    <p:sldId id="1742" r:id="rId25"/>
    <p:sldId id="1743" r:id="rId26"/>
    <p:sldId id="1744" r:id="rId27"/>
    <p:sldId id="1745" r:id="rId28"/>
    <p:sldId id="1746" r:id="rId29"/>
    <p:sldId id="1747" r:id="rId30"/>
    <p:sldId id="1712" r:id="rId31"/>
    <p:sldId id="1717" r:id="rId32"/>
    <p:sldId id="1718" r:id="rId33"/>
    <p:sldId id="1719" r:id="rId34"/>
    <p:sldId id="1720" r:id="rId35"/>
    <p:sldId id="1721" r:id="rId36"/>
    <p:sldId id="1722" r:id="rId37"/>
    <p:sldId id="1723" r:id="rId38"/>
    <p:sldId id="1724" r:id="rId39"/>
    <p:sldId id="1725" r:id="rId40"/>
    <p:sldId id="1726" r:id="rId41"/>
    <p:sldId id="1716" r:id="rId42"/>
    <p:sldId id="1727" r:id="rId43"/>
    <p:sldId id="1728" r:id="rId44"/>
    <p:sldId id="1729" r:id="rId45"/>
    <p:sldId id="1730" r:id="rId46"/>
    <p:sldId id="1731" r:id="rId47"/>
    <p:sldId id="1732" r:id="rId48"/>
    <p:sldId id="1733" r:id="rId49"/>
    <p:sldId id="1734" r:id="rId50"/>
    <p:sldId id="1735" r:id="rId51"/>
    <p:sldId id="1736" r:id="rId52"/>
    <p:sldId id="1737" r:id="rId53"/>
    <p:sldId id="1738" r:id="rId54"/>
    <p:sldId id="1739" r:id="rId55"/>
    <p:sldId id="174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280"/>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an example of </a:t>
            </a:r>
            <a:r>
              <a:rPr lang="en-US" dirty="0" err="1"/>
              <a:t>steiner</a:t>
            </a:r>
            <a:r>
              <a:rPr lang="en-US" dirty="0"/>
              <a:t> tree constructions. Assume we have a four-pin net to route, (click) an easy way is to connect them along the boundary of the enclosed bounding box of the net.</a:t>
            </a:r>
          </a:p>
          <a:p>
            <a:endParaRPr lang="en-US" dirty="0"/>
          </a:p>
          <a:p>
            <a:r>
              <a:rPr lang="en-US" dirty="0"/>
              <a:t>Or, (click), we can have a connection like this</a:t>
            </a:r>
          </a:p>
          <a:p>
            <a:endParaRPr lang="en-US" dirty="0"/>
          </a:p>
          <a:p>
            <a:r>
              <a:rPr lang="en-US" dirty="0"/>
              <a:t>(click) alternatively, we can change the solution in a way that all wires go inside the bounding box while still getting us the optimal wirelength. In this case, we may need to introduce several “bend points” or “turn points”, you know, the location you make a turn. This turn point has a special name called </a:t>
            </a:r>
            <a:r>
              <a:rPr lang="en-US" dirty="0" err="1"/>
              <a:t>steiner</a:t>
            </a:r>
            <a:r>
              <a:rPr lang="en-US" dirty="0"/>
              <a:t> point. Many </a:t>
            </a:r>
            <a:r>
              <a:rPr lang="en-US" dirty="0" err="1"/>
              <a:t>steiner</a:t>
            </a:r>
            <a:r>
              <a:rPr lang="en-US" dirty="0"/>
              <a:t> tree construction algorithms are focusing on finding the </a:t>
            </a:r>
            <a:r>
              <a:rPr lang="en-US" dirty="0" err="1"/>
              <a:t>steiner</a:t>
            </a:r>
            <a:r>
              <a:rPr lang="en-US" dirty="0"/>
              <a:t> points to approximate the optimal solution. </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309159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global routing algorithms, maze routing is applied net by net to decide the route connection among nets, either two-pin net or multi-pin net. Once we have decided the rough connection, the job of detailed routing is to establish the actual connection among nets, and we want to follow the guidance of global routing because we assume a good global routing has tried the best to give us the solution that is hopefully routable.</a:t>
            </a:r>
          </a:p>
          <a:p>
            <a:endParaRPr lang="en-US" dirty="0"/>
          </a:p>
          <a:p>
            <a:r>
              <a:rPr lang="en-US" dirty="0"/>
              <a:t>So, if you look at the routing layout, there are two types of detailed routing, channel and switchbox routing. Channel routing happens at the narrow region between two blocks, while the routing that goes through multiple blocks is called switchbox routing. Of course, channel routing is easier than switchbox routing because we only need to consider the routing between blocks.</a:t>
            </a:r>
          </a:p>
          <a:p>
            <a:endParaRPr lang="en-US" dirty="0"/>
          </a:p>
          <a:p>
            <a:r>
              <a:rPr lang="en-US" dirty="0"/>
              <a:t>We will talk about channel routing in today’s lecture.</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10302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with  channel routing, there are some terminology. This is a real channel routing problem from a circuit design. You can see the channel routing happens between rows of standard cells.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20948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restrict our channel routing to happen in just two layers. Remember we talked about routing layer last time. Typically you have multiple layers to establish your route. Each layer is restricted to either horizontal or vertical direction. For example, at metal 1 you may only go vertically and if you want to go horizontally, you need to go through the upper layer or lower layers.</a:t>
            </a:r>
          </a:p>
          <a:p>
            <a:endParaRPr lang="en-US" dirty="0"/>
          </a:p>
          <a:p>
            <a:r>
              <a:rPr lang="en-US" dirty="0"/>
              <a:t>When that happen, you need to make a turn, right. And the turn is connected through a “Via”, which is a special metal to send signals between layers. So the two layer channel routing looks like this: (explain …)</a:t>
            </a:r>
          </a:p>
          <a:p>
            <a:endParaRPr lang="en-US" dirty="0"/>
          </a:p>
          <a:p>
            <a:r>
              <a:rPr lang="en-US" dirty="0"/>
              <a:t>(Explain the three layer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64699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of two-layer channel routing, we define the following terms: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22992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363681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119601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three important problems in physical design, partition, floorplan and placement. There is one very important step after placement, called clock tree synthesis or CTS, which we may not have enough time to talk about. But the essential idea is very similar to routing, you know, we want to establish connection between placed cells but only for sequential elements.</a:t>
            </a:r>
          </a:p>
          <a:p>
            <a:endParaRPr lang="en-US" dirty="0"/>
          </a:p>
          <a:p>
            <a:r>
              <a:rPr lang="en-US" dirty="0"/>
              <a:t>So, today, we are going to talk about routing. A very important step after placement. This is probably the most difficult part in the entire physical design flow, not just because of its problem difficulty but also its computational complexity.</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00915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routing challenging? First of all, it is the scale. (explain …)</a:t>
            </a:r>
          </a:p>
          <a:p>
            <a:endParaRPr lang="en-US" dirty="0"/>
          </a:p>
          <a:p>
            <a:r>
              <a:rPr lang="en-US" dirty="0"/>
              <a:t>Second, it’s the geometric complexity. (explain …)</a:t>
            </a:r>
          </a:p>
          <a:p>
            <a:endParaRPr lang="en-US" dirty="0"/>
          </a:p>
          <a:p>
            <a:r>
              <a:rPr lang="en-US" dirty="0"/>
              <a:t>Finally, we need to consider electrical complexity.</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76262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challenges, we typically break down the routing problem into two parts, global routing and detailed routing. (explain global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a The key idea behind maze routing is the expansion process. You start at the source node, ok, (click), then you find all … (click) …</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257249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algorithm using a simple. Here I have a 6 by 6 grid that models the routing problem in a 2D layout. Here, I have my source location and my target location. The goal is to establish a shortest route from the source location to the target location.</a:t>
            </a:r>
          </a:p>
          <a:p>
            <a:endParaRPr lang="en-US" dirty="0"/>
          </a:p>
          <a:p>
            <a:r>
              <a:rPr lang="en-US" dirty="0"/>
              <a:t>We know the strategy of maze routing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304001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hit the target during the course of the expansion, we can stop since we find a shortest route. Now what? We need to find one path that connects S to T, right? We can do this by </a:t>
            </a:r>
            <a:r>
              <a:rPr lang="en-US" dirty="0" err="1"/>
              <a:t>backtrace</a:t>
            </a:r>
            <a:r>
              <a:rPr lang="en-US" dirty="0"/>
              <a:t>. (explain first item and the figure)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355467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decide a path between S and T, we will do a clean-up step. We clean up the grid for the next routing problem by leaving the S to T path as an obstacle. Why? (ask student)</a:t>
            </a:r>
          </a:p>
          <a:p>
            <a:endParaRPr lang="en-US" dirty="0"/>
          </a:p>
          <a:p>
            <a:r>
              <a:rPr lang="en-US" dirty="0"/>
              <a:t>Now, we are ready to route the next net with the obstacles from the previously routed net in place in the grid.</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532964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path marked in black is also called blockages.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1998388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17: Routing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6BAF-EA69-8349-B349-A4BD18111355}"/>
              </a:ext>
            </a:extLst>
          </p:cNvPr>
          <p:cNvSpPr>
            <a:spLocks noGrp="1"/>
          </p:cNvSpPr>
          <p:nvPr>
            <p:ph type="title"/>
          </p:nvPr>
        </p:nvSpPr>
        <p:spPr/>
        <p:txBody>
          <a:bodyPr/>
          <a:lstStyle/>
          <a:p>
            <a:r>
              <a:rPr lang="en-US" dirty="0"/>
              <a:t>Recap: Steiner Tree Constructions </a:t>
            </a:r>
          </a:p>
        </p:txBody>
      </p:sp>
      <p:sp>
        <p:nvSpPr>
          <p:cNvPr id="4" name="Rectangle 4">
            <a:extLst>
              <a:ext uri="{FF2B5EF4-FFF2-40B4-BE49-F238E27FC236}">
                <a16:creationId xmlns:a16="http://schemas.microsoft.com/office/drawing/2014/main" id="{46BA5684-DCC5-EA44-858F-43113701F019}"/>
              </a:ext>
            </a:extLst>
          </p:cNvPr>
          <p:cNvSpPr>
            <a:spLocks noChangeArrowheads="1"/>
          </p:cNvSpPr>
          <p:nvPr/>
        </p:nvSpPr>
        <p:spPr bwMode="auto">
          <a:xfrm>
            <a:off x="1041570" y="2256607"/>
            <a:ext cx="2012981" cy="1934699"/>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val 5">
            <a:extLst>
              <a:ext uri="{FF2B5EF4-FFF2-40B4-BE49-F238E27FC236}">
                <a16:creationId xmlns:a16="http://schemas.microsoft.com/office/drawing/2014/main" id="{AF1D0971-0F20-4A42-ADC5-4C7366D67EAF}"/>
              </a:ext>
            </a:extLst>
          </p:cNvPr>
          <p:cNvSpPr>
            <a:spLocks noChangeArrowheads="1"/>
          </p:cNvSpPr>
          <p:nvPr/>
        </p:nvSpPr>
        <p:spPr bwMode="auto">
          <a:xfrm>
            <a:off x="1268429" y="3216768"/>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Oval 6">
            <a:extLst>
              <a:ext uri="{FF2B5EF4-FFF2-40B4-BE49-F238E27FC236}">
                <a16:creationId xmlns:a16="http://schemas.microsoft.com/office/drawing/2014/main" id="{789DE45C-E8CB-314E-9614-BF3210075540}"/>
              </a:ext>
            </a:extLst>
          </p:cNvPr>
          <p:cNvSpPr>
            <a:spLocks noChangeArrowheads="1"/>
          </p:cNvSpPr>
          <p:nvPr/>
        </p:nvSpPr>
        <p:spPr bwMode="auto">
          <a:xfrm>
            <a:off x="1667830" y="2456309"/>
            <a:ext cx="186920"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Oval 7">
            <a:extLst>
              <a:ext uri="{FF2B5EF4-FFF2-40B4-BE49-F238E27FC236}">
                <a16:creationId xmlns:a16="http://schemas.microsoft.com/office/drawing/2014/main" id="{36F20571-3851-DA4C-A7D6-588110F0F40D}"/>
              </a:ext>
            </a:extLst>
          </p:cNvPr>
          <p:cNvSpPr>
            <a:spLocks noChangeArrowheads="1"/>
          </p:cNvSpPr>
          <p:nvPr/>
        </p:nvSpPr>
        <p:spPr bwMode="auto">
          <a:xfrm>
            <a:off x="2768429" y="2767764"/>
            <a:ext cx="186919" cy="186919"/>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99A7830F-6EC4-A742-93BD-3987E5F811AE}"/>
              </a:ext>
            </a:extLst>
          </p:cNvPr>
          <p:cNvSpPr>
            <a:spLocks noChangeArrowheads="1"/>
          </p:cNvSpPr>
          <p:nvPr/>
        </p:nvSpPr>
        <p:spPr bwMode="auto">
          <a:xfrm>
            <a:off x="2255748" y="3668889"/>
            <a:ext cx="186920" cy="186920"/>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Text Box 9">
            <a:extLst>
              <a:ext uri="{FF2B5EF4-FFF2-40B4-BE49-F238E27FC236}">
                <a16:creationId xmlns:a16="http://schemas.microsoft.com/office/drawing/2014/main" id="{5E353213-B73A-334E-BC4E-6777F12E2293}"/>
              </a:ext>
            </a:extLst>
          </p:cNvPr>
          <p:cNvSpPr txBox="1">
            <a:spLocks noChangeArrowheads="1"/>
          </p:cNvSpPr>
          <p:nvPr/>
        </p:nvSpPr>
        <p:spPr bwMode="auto">
          <a:xfrm>
            <a:off x="1041570" y="4185504"/>
            <a:ext cx="2051792" cy="400110"/>
          </a:xfrm>
          <a:prstGeom prst="rect">
            <a:avLst/>
          </a:prstGeom>
          <a:noFill/>
          <a:ln w="12700">
            <a:noFill/>
            <a:miter lim="800000"/>
            <a:headEnd/>
            <a:tailEnd/>
          </a:ln>
          <a:effectLst/>
        </p:spPr>
        <p:txBody>
          <a:bodyPr wrap="squar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Pins to connect</a:t>
            </a:r>
          </a:p>
        </p:txBody>
      </p:sp>
      <p:grpSp>
        <p:nvGrpSpPr>
          <p:cNvPr id="10" name="Group 9">
            <a:extLst>
              <a:ext uri="{FF2B5EF4-FFF2-40B4-BE49-F238E27FC236}">
                <a16:creationId xmlns:a16="http://schemas.microsoft.com/office/drawing/2014/main" id="{895B839B-F1AD-8340-B5E1-83F278171191}"/>
              </a:ext>
            </a:extLst>
          </p:cNvPr>
          <p:cNvGrpSpPr/>
          <p:nvPr/>
        </p:nvGrpSpPr>
        <p:grpSpPr>
          <a:xfrm>
            <a:off x="3142108" y="2251892"/>
            <a:ext cx="3091644" cy="4280584"/>
            <a:chOff x="2069879" y="1516930"/>
            <a:chExt cx="2549096" cy="3529389"/>
          </a:xfrm>
        </p:grpSpPr>
        <p:sp>
          <p:nvSpPr>
            <p:cNvPr id="11" name="Rectangle 17">
              <a:extLst>
                <a:ext uri="{FF2B5EF4-FFF2-40B4-BE49-F238E27FC236}">
                  <a16:creationId xmlns:a16="http://schemas.microsoft.com/office/drawing/2014/main" id="{05E5DC64-EA07-A440-8AA3-878F821F5402}"/>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Freeform 24">
              <a:extLst>
                <a:ext uri="{FF2B5EF4-FFF2-40B4-BE49-F238E27FC236}">
                  <a16:creationId xmlns:a16="http://schemas.microsoft.com/office/drawing/2014/main" id="{F55AA0B8-6F9A-6D47-AF1E-10D8F895864D}"/>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Text Box 18">
              <a:extLst>
                <a:ext uri="{FF2B5EF4-FFF2-40B4-BE49-F238E27FC236}">
                  <a16:creationId xmlns:a16="http://schemas.microsoft.com/office/drawing/2014/main" id="{55524530-A316-AB41-B0E4-AC3D20FA0400}"/>
                </a:ext>
              </a:extLst>
            </p:cNvPr>
            <p:cNvSpPr txBox="1">
              <a:spLocks noChangeArrowheads="1"/>
            </p:cNvSpPr>
            <p:nvPr/>
          </p:nvSpPr>
          <p:spPr bwMode="auto">
            <a:xfrm>
              <a:off x="2069879" y="3107327"/>
              <a:ext cx="2549096" cy="1938992"/>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Route</a:t>
              </a: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it so we </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guarantee each</a:t>
              </a:r>
              <a:b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is shortest; this is</a:t>
              </a:r>
              <a:br>
                <a:rPr lang="en-US" sz="2000"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Minimum Spanning</a:t>
              </a:r>
              <a:br>
                <a:rPr lang="en-US" sz="2000" b="1" kern="0" dirty="0">
                  <a:solidFill>
                    <a:sysClr val="windowText" lastClr="000000"/>
                  </a:solidFill>
                  <a:latin typeface="Arial" panose="020B0604020202020204" pitchFamily="34" charset="0"/>
                  <a:cs typeface="Arial" panose="020B0604020202020204" pitchFamily="34" charset="0"/>
                </a:rPr>
              </a:br>
              <a:r>
                <a:rPr lang="en-US" sz="2000" b="1" kern="0" dirty="0">
                  <a:solidFill>
                    <a:sysClr val="windowText" lastClr="000000"/>
                  </a:solidFill>
                  <a:latin typeface="Arial" panose="020B0604020202020204" pitchFamily="34" charset="0"/>
                  <a:cs typeface="Arial" panose="020B0604020202020204" pitchFamily="34" charset="0"/>
                </a:rPr>
                <a:t>Tree</a:t>
              </a: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Oval 20">
              <a:extLst>
                <a:ext uri="{FF2B5EF4-FFF2-40B4-BE49-F238E27FC236}">
                  <a16:creationId xmlns:a16="http://schemas.microsoft.com/office/drawing/2014/main" id="{B8F3686D-E578-8D47-96E9-D19653386E8D}"/>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Oval 21">
              <a:extLst>
                <a:ext uri="{FF2B5EF4-FFF2-40B4-BE49-F238E27FC236}">
                  <a16:creationId xmlns:a16="http://schemas.microsoft.com/office/drawing/2014/main" id="{EC44282A-6580-F64B-9A3D-FBDEF462C1F1}"/>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Oval 22">
              <a:extLst>
                <a:ext uri="{FF2B5EF4-FFF2-40B4-BE49-F238E27FC236}">
                  <a16:creationId xmlns:a16="http://schemas.microsoft.com/office/drawing/2014/main" id="{CA2D8FF5-CE81-B041-BA13-C8A86E67300E}"/>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Oval 23">
              <a:extLst>
                <a:ext uri="{FF2B5EF4-FFF2-40B4-BE49-F238E27FC236}">
                  <a16:creationId xmlns:a16="http://schemas.microsoft.com/office/drawing/2014/main" id="{F2FD504B-BDB6-A74E-8E47-BD1385D0499C}"/>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59C916C-DDD7-DA4A-9100-1F3B61DC1466}"/>
              </a:ext>
            </a:extLst>
          </p:cNvPr>
          <p:cNvGrpSpPr/>
          <p:nvPr/>
        </p:nvGrpSpPr>
        <p:grpSpPr>
          <a:xfrm>
            <a:off x="5768470" y="2249348"/>
            <a:ext cx="2866117" cy="3177375"/>
            <a:chOff x="4235345" y="1514833"/>
            <a:chExt cx="2363147" cy="2619781"/>
          </a:xfrm>
        </p:grpSpPr>
        <p:sp>
          <p:nvSpPr>
            <p:cNvPr id="19" name="Rectangle 25">
              <a:extLst>
                <a:ext uri="{FF2B5EF4-FFF2-40B4-BE49-F238E27FC236}">
                  <a16:creationId xmlns:a16="http://schemas.microsoft.com/office/drawing/2014/main" id="{9546FE52-9721-3F4E-A8F8-65982CD67CAA}"/>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Freeform 32">
              <a:extLst>
                <a:ext uri="{FF2B5EF4-FFF2-40B4-BE49-F238E27FC236}">
                  <a16:creationId xmlns:a16="http://schemas.microsoft.com/office/drawing/2014/main" id="{2D9C007E-F4AC-F242-8795-017219EB56F6}"/>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33">
              <a:extLst>
                <a:ext uri="{FF2B5EF4-FFF2-40B4-BE49-F238E27FC236}">
                  <a16:creationId xmlns:a16="http://schemas.microsoft.com/office/drawing/2014/main" id="{AB297D89-9107-1341-8B5B-B60D9252B112}"/>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34">
              <a:extLst>
                <a:ext uri="{FF2B5EF4-FFF2-40B4-BE49-F238E27FC236}">
                  <a16:creationId xmlns:a16="http://schemas.microsoft.com/office/drawing/2014/main" id="{FBFEABCB-237F-B544-AFF1-97092E20ECDB}"/>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Text Box 27">
              <a:extLst>
                <a:ext uri="{FF2B5EF4-FFF2-40B4-BE49-F238E27FC236}">
                  <a16:creationId xmlns:a16="http://schemas.microsoft.com/office/drawing/2014/main" id="{E8D4BAD6-3AE9-1E47-B00A-7C302815FD6C}"/>
                </a:ext>
              </a:extLst>
            </p:cNvPr>
            <p:cNvSpPr txBox="1">
              <a:spLocks noChangeArrowheads="1"/>
            </p:cNvSpPr>
            <p:nvPr/>
          </p:nvSpPr>
          <p:spPr bwMode="auto">
            <a:xfrm>
              <a:off x="4235345" y="3118951"/>
              <a:ext cx="2363147"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of 2-point paths</a:t>
              </a:r>
            </a:p>
          </p:txBody>
        </p:sp>
        <p:sp>
          <p:nvSpPr>
            <p:cNvPr id="24" name="Oval 28">
              <a:extLst>
                <a:ext uri="{FF2B5EF4-FFF2-40B4-BE49-F238E27FC236}">
                  <a16:creationId xmlns:a16="http://schemas.microsoft.com/office/drawing/2014/main" id="{5C367CEC-EE21-1A43-BB6B-F1FE5DCF3B73}"/>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Oval 29">
              <a:extLst>
                <a:ext uri="{FF2B5EF4-FFF2-40B4-BE49-F238E27FC236}">
                  <a16:creationId xmlns:a16="http://schemas.microsoft.com/office/drawing/2014/main" id="{FCA65655-8CC6-BD40-8CF3-39E54035B382}"/>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Oval 30">
              <a:extLst>
                <a:ext uri="{FF2B5EF4-FFF2-40B4-BE49-F238E27FC236}">
                  <a16:creationId xmlns:a16="http://schemas.microsoft.com/office/drawing/2014/main" id="{9279FE66-39AD-364B-B8F3-E5248F18DCB8}"/>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Oval 31">
              <a:extLst>
                <a:ext uri="{FF2B5EF4-FFF2-40B4-BE49-F238E27FC236}">
                  <a16:creationId xmlns:a16="http://schemas.microsoft.com/office/drawing/2014/main" id="{5BE3283E-14E4-9743-A543-59DEFEA2CD1A}"/>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EB6AD27-0F4D-1F4C-B1EC-9CB7E4D7E8E4}"/>
              </a:ext>
            </a:extLst>
          </p:cNvPr>
          <p:cNvGrpSpPr/>
          <p:nvPr/>
        </p:nvGrpSpPr>
        <p:grpSpPr>
          <a:xfrm>
            <a:off x="8428178" y="2247754"/>
            <a:ext cx="3023597" cy="3177375"/>
            <a:chOff x="6428305" y="1513518"/>
            <a:chExt cx="2492991" cy="2619781"/>
          </a:xfrm>
        </p:grpSpPr>
        <p:sp>
          <p:nvSpPr>
            <p:cNvPr id="29" name="Rectangle 35">
              <a:extLst>
                <a:ext uri="{FF2B5EF4-FFF2-40B4-BE49-F238E27FC236}">
                  <a16:creationId xmlns:a16="http://schemas.microsoft.com/office/drawing/2014/main" id="{6B0CA70C-5F41-2B43-AE54-256784710A00}"/>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Freeform 36">
              <a:extLst>
                <a:ext uri="{FF2B5EF4-FFF2-40B4-BE49-F238E27FC236}">
                  <a16:creationId xmlns:a16="http://schemas.microsoft.com/office/drawing/2014/main" id="{E8E0CB01-194C-614C-B169-9B0D857930F7}"/>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Freeform 37">
              <a:extLst>
                <a:ext uri="{FF2B5EF4-FFF2-40B4-BE49-F238E27FC236}">
                  <a16:creationId xmlns:a16="http://schemas.microsoft.com/office/drawing/2014/main" id="{33860CE0-56D3-C34F-B5A8-691162852D13}"/>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Freeform 38">
              <a:extLst>
                <a:ext uri="{FF2B5EF4-FFF2-40B4-BE49-F238E27FC236}">
                  <a16:creationId xmlns:a16="http://schemas.microsoft.com/office/drawing/2014/main" id="{7EC13F1A-FCE1-AB4F-803C-3ED5FCE147E3}"/>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Text Box 39">
              <a:extLst>
                <a:ext uri="{FF2B5EF4-FFF2-40B4-BE49-F238E27FC236}">
                  <a16:creationId xmlns:a16="http://schemas.microsoft.com/office/drawing/2014/main" id="{E9B5EA5C-1CD8-7149-9EF9-E2DE8CE81EEB}"/>
                </a:ext>
              </a:extLst>
            </p:cNvPr>
            <p:cNvSpPr txBox="1">
              <a:spLocks noChangeArrowheads="1"/>
            </p:cNvSpPr>
            <p:nvPr/>
          </p:nvSpPr>
          <p:spPr bwMode="auto">
            <a:xfrm>
              <a:off x="6428305" y="3117636"/>
              <a:ext cx="2492991" cy="1015663"/>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Steiner tree</a:t>
              </a:r>
            </a:p>
          </p:txBody>
        </p:sp>
        <p:sp>
          <p:nvSpPr>
            <p:cNvPr id="34" name="Oval 40">
              <a:extLst>
                <a:ext uri="{FF2B5EF4-FFF2-40B4-BE49-F238E27FC236}">
                  <a16:creationId xmlns:a16="http://schemas.microsoft.com/office/drawing/2014/main" id="{4D18C05A-428F-0E48-91B3-01FFF0DC0650}"/>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Oval 41">
              <a:extLst>
                <a:ext uri="{FF2B5EF4-FFF2-40B4-BE49-F238E27FC236}">
                  <a16:creationId xmlns:a16="http://schemas.microsoft.com/office/drawing/2014/main" id="{27E171E6-06F3-404C-9E17-F953696319F2}"/>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Oval 42">
              <a:extLst>
                <a:ext uri="{FF2B5EF4-FFF2-40B4-BE49-F238E27FC236}">
                  <a16:creationId xmlns:a16="http://schemas.microsoft.com/office/drawing/2014/main" id="{2DD28EA4-3D24-DA42-8976-F6D4E370779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Oval 43">
              <a:extLst>
                <a:ext uri="{FF2B5EF4-FFF2-40B4-BE49-F238E27FC236}">
                  <a16:creationId xmlns:a16="http://schemas.microsoft.com/office/drawing/2014/main" id="{238BBF15-D61D-2742-9789-6E5375E1DFB0}"/>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Oval 44">
              <a:extLst>
                <a:ext uri="{FF2B5EF4-FFF2-40B4-BE49-F238E27FC236}">
                  <a16:creationId xmlns:a16="http://schemas.microsoft.com/office/drawing/2014/main" id="{ECBD1124-AA82-1542-A7BF-0E49F4BEB5D1}"/>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Oval 45">
              <a:extLst>
                <a:ext uri="{FF2B5EF4-FFF2-40B4-BE49-F238E27FC236}">
                  <a16:creationId xmlns:a16="http://schemas.microsoft.com/office/drawing/2014/main" id="{143A470F-7E5D-8746-BE4B-1B8D6847339B}"/>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5E3E9559-224C-CE4D-B1E9-6FE38742AE96}"/>
              </a:ext>
            </a:extLst>
          </p:cNvPr>
          <p:cNvGrpSpPr/>
          <p:nvPr/>
        </p:nvGrpSpPr>
        <p:grpSpPr>
          <a:xfrm>
            <a:off x="8762438" y="1400210"/>
            <a:ext cx="2348965" cy="1399116"/>
            <a:chOff x="6703906" y="814709"/>
            <a:chExt cx="1936749" cy="1153587"/>
          </a:xfrm>
        </p:grpSpPr>
        <p:sp>
          <p:nvSpPr>
            <p:cNvPr id="41" name="Line 46">
              <a:extLst>
                <a:ext uri="{FF2B5EF4-FFF2-40B4-BE49-F238E27FC236}">
                  <a16:creationId xmlns:a16="http://schemas.microsoft.com/office/drawing/2014/main" id="{B40C5697-4E95-8B40-94B9-A60F469E0DED}"/>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47">
              <a:extLst>
                <a:ext uri="{FF2B5EF4-FFF2-40B4-BE49-F238E27FC236}">
                  <a16:creationId xmlns:a16="http://schemas.microsoft.com/office/drawing/2014/main" id="{9B7B0AF0-35C3-B54D-A8F1-1C056A7F3903}"/>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Text Box 48">
              <a:extLst>
                <a:ext uri="{FF2B5EF4-FFF2-40B4-BE49-F238E27FC236}">
                  <a16:creationId xmlns:a16="http://schemas.microsoft.com/office/drawing/2014/main" id="{FC4C4DBF-EBB0-AF45-B301-96F37313550D}"/>
                </a:ext>
              </a:extLst>
            </p:cNvPr>
            <p:cNvSpPr txBox="1">
              <a:spLocks noChangeArrowheads="1"/>
            </p:cNvSpPr>
            <p:nvPr/>
          </p:nvSpPr>
          <p:spPr bwMode="auto">
            <a:xfrm>
              <a:off x="6703906" y="814709"/>
              <a:ext cx="1936749" cy="707886"/>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2 so-called</a:t>
              </a:r>
              <a:b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“Steiner-points”</a:t>
              </a:r>
            </a:p>
          </p:txBody>
        </p:sp>
      </p:grpSp>
      <p:sp>
        <p:nvSpPr>
          <p:cNvPr id="44" name="TextBox 43">
            <a:extLst>
              <a:ext uri="{FF2B5EF4-FFF2-40B4-BE49-F238E27FC236}">
                <a16:creationId xmlns:a16="http://schemas.microsoft.com/office/drawing/2014/main" id="{08137922-51A3-234E-8183-B7AA18767108}"/>
              </a:ext>
            </a:extLst>
          </p:cNvPr>
          <p:cNvSpPr txBox="1"/>
          <p:nvPr/>
        </p:nvSpPr>
        <p:spPr>
          <a:xfrm>
            <a:off x="3808946" y="3646146"/>
            <a:ext cx="1073580"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EASY</a:t>
            </a:r>
          </a:p>
        </p:txBody>
      </p:sp>
      <p:sp>
        <p:nvSpPr>
          <p:cNvPr id="45" name="TextBox 44">
            <a:extLst>
              <a:ext uri="{FF2B5EF4-FFF2-40B4-BE49-F238E27FC236}">
                <a16:creationId xmlns:a16="http://schemas.microsoft.com/office/drawing/2014/main" id="{3F7AB2DE-3745-2540-B480-405A372A2657}"/>
              </a:ext>
            </a:extLst>
          </p:cNvPr>
          <p:cNvSpPr txBox="1"/>
          <p:nvPr/>
        </p:nvSpPr>
        <p:spPr>
          <a:xfrm>
            <a:off x="8945161" y="3669685"/>
            <a:ext cx="1229114" cy="4852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HARD!</a:t>
            </a:r>
          </a:p>
        </p:txBody>
      </p:sp>
    </p:spTree>
    <p:extLst>
      <p:ext uri="{BB962C8B-B14F-4D97-AF65-F5344CB8AC3E}">
        <p14:creationId xmlns:p14="http://schemas.microsoft.com/office/powerpoint/2010/main" val="384252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Channel and Switchbox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1121228" y="1628775"/>
            <a:ext cx="3800475"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1893375" y="5493484"/>
            <a:ext cx="209704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Channel Routing</a:t>
            </a:r>
          </a:p>
        </p:txBody>
      </p:sp>
    </p:spTree>
    <p:extLst>
      <p:ext uri="{BB962C8B-B14F-4D97-AF65-F5344CB8AC3E}">
        <p14:creationId xmlns:p14="http://schemas.microsoft.com/office/powerpoint/2010/main" val="40129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dissolve">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dissolve">
                                      <p:cBhvr>
                                        <p:cTn id="17" dur="500"/>
                                        <p:tgtEl>
                                          <p:spTgt spid="211"/>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0953-999D-D7C2-CD0D-CDF5884E5AD8}"/>
              </a:ext>
            </a:extLst>
          </p:cNvPr>
          <p:cNvSpPr>
            <a:spLocks noGrp="1"/>
          </p:cNvSpPr>
          <p:nvPr>
            <p:ph type="title"/>
          </p:nvPr>
        </p:nvSpPr>
        <p:spPr/>
        <p:txBody>
          <a:bodyPr/>
          <a:lstStyle/>
          <a:p>
            <a:r>
              <a:rPr lang="en-US" dirty="0"/>
              <a:t>Channel Routing Terminology – I </a:t>
            </a:r>
          </a:p>
        </p:txBody>
      </p:sp>
      <p:graphicFrame>
        <p:nvGraphicFramePr>
          <p:cNvPr id="4" name="Object 2">
            <a:extLst>
              <a:ext uri="{FF2B5EF4-FFF2-40B4-BE49-F238E27FC236}">
                <a16:creationId xmlns:a16="http://schemas.microsoft.com/office/drawing/2014/main" id="{474D23A5-3A1D-2BF7-AF11-700C39D09AC9}"/>
              </a:ext>
            </a:extLst>
          </p:cNvPr>
          <p:cNvGraphicFramePr>
            <a:graphicFrameLocks noChangeAspect="1"/>
          </p:cNvGraphicFramePr>
          <p:nvPr>
            <p:extLst>
              <p:ext uri="{D42A27DB-BD31-4B8C-83A1-F6EECF244321}">
                <p14:modId xmlns:p14="http://schemas.microsoft.com/office/powerpoint/2010/main" val="964149379"/>
              </p:ext>
            </p:extLst>
          </p:nvPr>
        </p:nvGraphicFramePr>
        <p:xfrm>
          <a:off x="2274888" y="1870075"/>
          <a:ext cx="7466012" cy="4303713"/>
        </p:xfrm>
        <a:graphic>
          <a:graphicData uri="http://schemas.openxmlformats.org/presentationml/2006/ole">
            <mc:AlternateContent xmlns:mc="http://schemas.openxmlformats.org/markup-compatibility/2006">
              <mc:Choice xmlns:v="urn:schemas-microsoft-com:vml" Requires="v">
                <p:oleObj name="Image" r:id="rId3" imgW="5778500" imgH="3067050" progId="PSP.Image">
                  <p:embed/>
                </p:oleObj>
              </mc:Choice>
              <mc:Fallback>
                <p:oleObj name="Image" r:id="rId3" imgW="5778500" imgH="3067050" progId="PSP.Image">
                  <p:embed/>
                  <p:pic>
                    <p:nvPicPr>
                      <p:cNvPr id="1245186" name="Object 2">
                        <a:extLst>
                          <a:ext uri="{FF2B5EF4-FFF2-40B4-BE49-F238E27FC236}">
                            <a16:creationId xmlns:a16="http://schemas.microsoft.com/office/drawing/2014/main" id="{358BE982-DA4F-463A-492A-FC50A8144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23"/>
                      <a:stretch>
                        <a:fillRect/>
                      </a:stretch>
                    </p:blipFill>
                    <p:spPr bwMode="auto">
                      <a:xfrm>
                        <a:off x="2274888" y="1870075"/>
                        <a:ext cx="7466012" cy="43037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oleObj>
              </mc:Fallback>
            </mc:AlternateContent>
          </a:graphicData>
        </a:graphic>
      </p:graphicFrame>
      <p:sp>
        <p:nvSpPr>
          <p:cNvPr id="5" name="AutoShape 3">
            <a:extLst>
              <a:ext uri="{FF2B5EF4-FFF2-40B4-BE49-F238E27FC236}">
                <a16:creationId xmlns:a16="http://schemas.microsoft.com/office/drawing/2014/main" id="{D703E098-2524-3768-D009-D492BA9ADB03}"/>
              </a:ext>
            </a:extLst>
          </p:cNvPr>
          <p:cNvSpPr>
            <a:spLocks noChangeArrowheads="1"/>
          </p:cNvSpPr>
          <p:nvPr/>
        </p:nvSpPr>
        <p:spPr bwMode="auto">
          <a:xfrm>
            <a:off x="4283075" y="3724275"/>
            <a:ext cx="822325" cy="568325"/>
          </a:xfrm>
          <a:prstGeom prst="roundRect">
            <a:avLst>
              <a:gd name="adj" fmla="val 16667"/>
            </a:avLst>
          </a:prstGeom>
          <a:solidFill>
            <a:srgbClr val="CCCCFF"/>
          </a:solidFill>
          <a:ln w="12700">
            <a:solidFill>
              <a:schemeClr val="tx1"/>
            </a:solidFill>
            <a:round/>
            <a:headEnd type="none" w="sm" len="sm"/>
            <a:tailEnd type="none" w="sm" len="sm"/>
          </a:ln>
          <a:effectLst>
            <a:prstShdw prst="shdw17" dist="17961" dir="2700000">
              <a:schemeClr val="tx1">
                <a:gamma/>
                <a:shade val="60000"/>
                <a:invGamma/>
              </a:schemeClr>
            </a:prstShdw>
          </a:effectLst>
        </p:spPr>
        <p:txBody>
          <a:bodyPr lIns="87281" tIns="43641" rIns="87281" bIns="43641" anchor="ctr">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en-US" altLang="zh-CN" sz="1400">
                <a:ea typeface="宋体" panose="02010600030101010101" pitchFamily="2" charset="-122"/>
              </a:rPr>
              <a:t>Power Rail</a:t>
            </a:r>
          </a:p>
        </p:txBody>
      </p:sp>
      <p:sp>
        <p:nvSpPr>
          <p:cNvPr id="6" name="AutoShape 4">
            <a:extLst>
              <a:ext uri="{FF2B5EF4-FFF2-40B4-BE49-F238E27FC236}">
                <a16:creationId xmlns:a16="http://schemas.microsoft.com/office/drawing/2014/main" id="{383BA69D-55DE-E75D-AB9E-B131C7C58010}"/>
              </a:ext>
            </a:extLst>
          </p:cNvPr>
          <p:cNvSpPr>
            <a:spLocks noChangeArrowheads="1"/>
          </p:cNvSpPr>
          <p:nvPr/>
        </p:nvSpPr>
        <p:spPr bwMode="auto">
          <a:xfrm>
            <a:off x="7967663" y="3657600"/>
            <a:ext cx="1073150" cy="336550"/>
          </a:xfrm>
          <a:prstGeom prst="roundRect">
            <a:avLst>
              <a:gd name="adj" fmla="val 16667"/>
            </a:avLst>
          </a:prstGeom>
          <a:solidFill>
            <a:srgbClr val="CC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Channel</a:t>
            </a:r>
            <a:endParaRPr lang="en-US" altLang="zh-CN" sz="1400">
              <a:ea typeface="宋体" panose="02010600030101010101" pitchFamily="2" charset="-122"/>
            </a:endParaRPr>
          </a:p>
        </p:txBody>
      </p:sp>
      <p:sp>
        <p:nvSpPr>
          <p:cNvPr id="7" name="AutoShape 5">
            <a:extLst>
              <a:ext uri="{FF2B5EF4-FFF2-40B4-BE49-F238E27FC236}">
                <a16:creationId xmlns:a16="http://schemas.microsoft.com/office/drawing/2014/main" id="{D9F3131E-BE9C-6053-3F37-206D442EA3F8}"/>
              </a:ext>
            </a:extLst>
          </p:cNvPr>
          <p:cNvSpPr>
            <a:spLocks noChangeArrowheads="1"/>
          </p:cNvSpPr>
          <p:nvPr/>
        </p:nvSpPr>
        <p:spPr bwMode="auto">
          <a:xfrm>
            <a:off x="1827213" y="3157538"/>
            <a:ext cx="1141412" cy="571500"/>
          </a:xfrm>
          <a:prstGeom prst="roundRect">
            <a:avLst>
              <a:gd name="adj" fmla="val 16667"/>
            </a:avLst>
          </a:prstGeom>
          <a:solidFill>
            <a:srgbClr val="CCCCFF"/>
          </a:solidFill>
          <a:ln w="12700">
            <a:solidFill>
              <a:schemeClr val="tx1"/>
            </a:solidFill>
            <a:round/>
            <a:headEnd type="none" w="sm" len="sm"/>
            <a:tailEnd type="none" w="sm" len="sm"/>
          </a:ln>
          <a:effectLst>
            <a:prstShdw prst="shdw17" dist="17961" dir="2700000">
              <a:schemeClr val="tx1">
                <a:gamma/>
                <a:shade val="60000"/>
                <a:invGamma/>
              </a:schemeClr>
            </a:prstShdw>
          </a:effectLst>
        </p:spPr>
        <p:txBody>
          <a:bodyPr lIns="87281" tIns="43641" rIns="87281" bIns="43641" anchor="ctr">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External Pad</a:t>
            </a:r>
            <a:endParaRPr lang="en-US" altLang="zh-CN" sz="1400">
              <a:ea typeface="宋体" panose="02010600030101010101" pitchFamily="2" charset="-122"/>
            </a:endParaRPr>
          </a:p>
        </p:txBody>
      </p:sp>
      <p:sp>
        <p:nvSpPr>
          <p:cNvPr id="9" name="AutoShape 9">
            <a:extLst>
              <a:ext uri="{FF2B5EF4-FFF2-40B4-BE49-F238E27FC236}">
                <a16:creationId xmlns:a16="http://schemas.microsoft.com/office/drawing/2014/main" id="{BA844251-BE77-2E9E-146F-B39CC47285CA}"/>
              </a:ext>
            </a:extLst>
          </p:cNvPr>
          <p:cNvSpPr>
            <a:spLocks noChangeArrowheads="1"/>
          </p:cNvSpPr>
          <p:nvPr/>
        </p:nvSpPr>
        <p:spPr bwMode="auto">
          <a:xfrm>
            <a:off x="7751763" y="2997200"/>
            <a:ext cx="1771650" cy="336550"/>
          </a:xfrm>
          <a:prstGeom prst="roundRect">
            <a:avLst>
              <a:gd name="adj" fmla="val 16667"/>
            </a:avLst>
          </a:prstGeom>
          <a:solidFill>
            <a:srgbClr val="CC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81320" dir="3080412"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lgn="ctr"/>
            <a:r>
              <a:rPr lang="de-DE" altLang="en-US" sz="1400"/>
              <a:t>Standard Cell Row</a:t>
            </a:r>
            <a:endParaRPr lang="en-US" altLang="zh-CN" sz="1400">
              <a:ea typeface="宋体" panose="02010600030101010101" pitchFamily="2" charset="-122"/>
            </a:endParaRPr>
          </a:p>
        </p:txBody>
      </p:sp>
    </p:spTree>
    <p:extLst>
      <p:ext uri="{BB962C8B-B14F-4D97-AF65-F5344CB8AC3E}">
        <p14:creationId xmlns:p14="http://schemas.microsoft.com/office/powerpoint/2010/main" val="367315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2C87-B308-E8CA-5239-20D44A87A5D9}"/>
              </a:ext>
            </a:extLst>
          </p:cNvPr>
          <p:cNvSpPr>
            <a:spLocks noGrp="1"/>
          </p:cNvSpPr>
          <p:nvPr>
            <p:ph type="title"/>
          </p:nvPr>
        </p:nvSpPr>
        <p:spPr/>
        <p:txBody>
          <a:bodyPr/>
          <a:lstStyle/>
          <a:p>
            <a:r>
              <a:rPr lang="en-US" dirty="0"/>
              <a:t>Channel Routing Terminology – II </a:t>
            </a:r>
          </a:p>
        </p:txBody>
      </p:sp>
      <p:sp>
        <p:nvSpPr>
          <p:cNvPr id="7" name="Rectangle 6">
            <a:extLst>
              <a:ext uri="{FF2B5EF4-FFF2-40B4-BE49-F238E27FC236}">
                <a16:creationId xmlns:a16="http://schemas.microsoft.com/office/drawing/2014/main" id="{62D495EA-7CA3-C804-9031-8ADEAC305EBE}"/>
              </a:ext>
            </a:extLst>
          </p:cNvPr>
          <p:cNvSpPr>
            <a:spLocks noChangeAspect="1" noChangeArrowheads="1"/>
          </p:cNvSpPr>
          <p:nvPr/>
        </p:nvSpPr>
        <p:spPr bwMode="auto">
          <a:xfrm>
            <a:off x="6705144" y="4365852"/>
            <a:ext cx="3160713" cy="941388"/>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
            <a:extLst>
              <a:ext uri="{FF2B5EF4-FFF2-40B4-BE49-F238E27FC236}">
                <a16:creationId xmlns:a16="http://schemas.microsoft.com/office/drawing/2014/main" id="{579CEDE7-9742-CA4F-629C-01331747384B}"/>
              </a:ext>
            </a:extLst>
          </p:cNvPr>
          <p:cNvSpPr>
            <a:spLocks noChangeAspect="1" noChangeArrowheads="1"/>
          </p:cNvSpPr>
          <p:nvPr/>
        </p:nvSpPr>
        <p:spPr bwMode="auto">
          <a:xfrm>
            <a:off x="2487157" y="4567465"/>
            <a:ext cx="3159125" cy="808037"/>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a:extLst>
              <a:ext uri="{FF2B5EF4-FFF2-40B4-BE49-F238E27FC236}">
                <a16:creationId xmlns:a16="http://schemas.microsoft.com/office/drawing/2014/main" id="{39E57C03-89B5-E96A-49FB-FF8609D6F0AF}"/>
              </a:ext>
            </a:extLst>
          </p:cNvPr>
          <p:cNvSpPr>
            <a:spLocks noChangeAspect="1" noChangeArrowheads="1"/>
          </p:cNvSpPr>
          <p:nvPr/>
        </p:nvSpPr>
        <p:spPr bwMode="auto">
          <a:xfrm>
            <a:off x="2471282" y="2214790"/>
            <a:ext cx="3160712" cy="6032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1">
            <a:extLst>
              <a:ext uri="{FF2B5EF4-FFF2-40B4-BE49-F238E27FC236}">
                <a16:creationId xmlns:a16="http://schemas.microsoft.com/office/drawing/2014/main" id="{540EA3E2-6676-2D26-E417-7CAB9D36728C}"/>
              </a:ext>
            </a:extLst>
          </p:cNvPr>
          <p:cNvSpPr>
            <a:spLocks noChangeAspect="1" noChangeArrowheads="1"/>
          </p:cNvSpPr>
          <p:nvPr/>
        </p:nvSpPr>
        <p:spPr bwMode="auto">
          <a:xfrm>
            <a:off x="6706732" y="2079852"/>
            <a:ext cx="3160712" cy="10096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2">
            <a:extLst>
              <a:ext uri="{FF2B5EF4-FFF2-40B4-BE49-F238E27FC236}">
                <a16:creationId xmlns:a16="http://schemas.microsoft.com/office/drawing/2014/main" id="{BBDC9548-BA32-B48A-CB52-94CB537D7A2D}"/>
              </a:ext>
            </a:extLst>
          </p:cNvPr>
          <p:cNvSpPr txBox="1">
            <a:spLocks noChangeAspect="1" noChangeArrowheads="1"/>
          </p:cNvSpPr>
          <p:nvPr/>
        </p:nvSpPr>
        <p:spPr bwMode="auto">
          <a:xfrm>
            <a:off x="6841669" y="2491015"/>
            <a:ext cx="10826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808080"/>
                </a:solidFill>
              </a:rPr>
              <a:t>Cell Area</a:t>
            </a:r>
            <a:endParaRPr lang="en-US" altLang="zh-CN">
              <a:solidFill>
                <a:srgbClr val="808080"/>
              </a:solidFill>
              <a:ea typeface="宋体" panose="02010600030101010101" pitchFamily="2" charset="-122"/>
            </a:endParaRPr>
          </a:p>
        </p:txBody>
      </p:sp>
      <p:sp>
        <p:nvSpPr>
          <p:cNvPr id="15" name="Line 14">
            <a:extLst>
              <a:ext uri="{FF2B5EF4-FFF2-40B4-BE49-F238E27FC236}">
                <a16:creationId xmlns:a16="http://schemas.microsoft.com/office/drawing/2014/main" id="{270AD2C1-F2DD-276A-EB60-22664317DF2A}"/>
              </a:ext>
            </a:extLst>
          </p:cNvPr>
          <p:cNvSpPr>
            <a:spLocks noChangeAspect="1" noChangeShapeType="1"/>
          </p:cNvSpPr>
          <p:nvPr/>
        </p:nvSpPr>
        <p:spPr bwMode="auto">
          <a:xfrm flipH="1">
            <a:off x="6746419" y="4346802"/>
            <a:ext cx="3121025"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5">
            <a:extLst>
              <a:ext uri="{FF2B5EF4-FFF2-40B4-BE49-F238E27FC236}">
                <a16:creationId xmlns:a16="http://schemas.microsoft.com/office/drawing/2014/main" id="{2CEADD8E-4944-05C6-8EB2-971D5621359F}"/>
              </a:ext>
            </a:extLst>
          </p:cNvPr>
          <p:cNvSpPr>
            <a:spLocks noChangeAspect="1" noChangeShapeType="1"/>
          </p:cNvSpPr>
          <p:nvPr/>
        </p:nvSpPr>
        <p:spPr bwMode="auto">
          <a:xfrm flipH="1">
            <a:off x="6741657" y="3081565"/>
            <a:ext cx="3125787"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16">
            <a:extLst>
              <a:ext uri="{FF2B5EF4-FFF2-40B4-BE49-F238E27FC236}">
                <a16:creationId xmlns:a16="http://schemas.microsoft.com/office/drawing/2014/main" id="{81B84111-7A2F-7620-4EEE-1C71EB6DF5B7}"/>
              </a:ext>
            </a:extLst>
          </p:cNvPr>
          <p:cNvSpPr>
            <a:spLocks noChangeAspect="1" noChangeArrowheads="1"/>
          </p:cNvSpPr>
          <p:nvPr/>
        </p:nvSpPr>
        <p:spPr bwMode="auto">
          <a:xfrm flipH="1" flipV="1">
            <a:off x="9429294" y="2822802"/>
            <a:ext cx="282575" cy="1644650"/>
          </a:xfrm>
          <a:prstGeom prst="rect">
            <a:avLst/>
          </a:prstGeom>
          <a:solidFill>
            <a:srgbClr val="808080"/>
          </a:solidFill>
          <a:ln w="0">
            <a:solidFill>
              <a:srgbClr val="808080"/>
            </a:solidFill>
            <a:miter lim="800000"/>
            <a:headEnd/>
            <a:tailEnd/>
          </a:ln>
        </p:spPr>
        <p:txBody>
          <a:bodyPr/>
          <a:lstStyle/>
          <a:p>
            <a:endParaRPr lang="en-US"/>
          </a:p>
        </p:txBody>
      </p:sp>
      <p:sp>
        <p:nvSpPr>
          <p:cNvPr id="18" name="Rectangle 17">
            <a:extLst>
              <a:ext uri="{FF2B5EF4-FFF2-40B4-BE49-F238E27FC236}">
                <a16:creationId xmlns:a16="http://schemas.microsoft.com/office/drawing/2014/main" id="{487DCF17-9E92-D4E5-515E-BE54DA69810D}"/>
              </a:ext>
            </a:extLst>
          </p:cNvPr>
          <p:cNvSpPr>
            <a:spLocks noChangeAspect="1" noChangeArrowheads="1"/>
          </p:cNvSpPr>
          <p:nvPr/>
        </p:nvSpPr>
        <p:spPr bwMode="auto">
          <a:xfrm flipH="1" flipV="1">
            <a:off x="9429294" y="2800577"/>
            <a:ext cx="282575" cy="16906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18">
            <a:extLst>
              <a:ext uri="{FF2B5EF4-FFF2-40B4-BE49-F238E27FC236}">
                <a16:creationId xmlns:a16="http://schemas.microsoft.com/office/drawing/2014/main" id="{F95D895D-04C8-5281-35C4-2CDBB6E8AA8A}"/>
              </a:ext>
            </a:extLst>
          </p:cNvPr>
          <p:cNvSpPr>
            <a:spLocks noChangeAspect="1" noChangeArrowheads="1"/>
          </p:cNvSpPr>
          <p:nvPr/>
        </p:nvSpPr>
        <p:spPr bwMode="auto">
          <a:xfrm flipH="1" flipV="1">
            <a:off x="9003844" y="2957740"/>
            <a:ext cx="282575" cy="1528762"/>
          </a:xfrm>
          <a:prstGeom prst="rect">
            <a:avLst/>
          </a:prstGeom>
          <a:solidFill>
            <a:srgbClr val="808080"/>
          </a:solidFill>
          <a:ln w="0">
            <a:solidFill>
              <a:srgbClr val="808080"/>
            </a:solidFill>
            <a:miter lim="800000"/>
            <a:headEnd/>
            <a:tailEnd/>
          </a:ln>
        </p:spPr>
        <p:txBody>
          <a:bodyPr/>
          <a:lstStyle/>
          <a:p>
            <a:endParaRPr lang="en-US"/>
          </a:p>
        </p:txBody>
      </p:sp>
      <p:sp>
        <p:nvSpPr>
          <p:cNvPr id="20" name="Rectangle 19">
            <a:extLst>
              <a:ext uri="{FF2B5EF4-FFF2-40B4-BE49-F238E27FC236}">
                <a16:creationId xmlns:a16="http://schemas.microsoft.com/office/drawing/2014/main" id="{84CF5113-090E-16D0-7476-DBE56B8626F5}"/>
              </a:ext>
            </a:extLst>
          </p:cNvPr>
          <p:cNvSpPr>
            <a:spLocks noChangeAspect="1" noChangeArrowheads="1"/>
          </p:cNvSpPr>
          <p:nvPr/>
        </p:nvSpPr>
        <p:spPr bwMode="auto">
          <a:xfrm flipH="1" flipV="1">
            <a:off x="9003844" y="2957740"/>
            <a:ext cx="282575" cy="1536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20">
            <a:extLst>
              <a:ext uri="{FF2B5EF4-FFF2-40B4-BE49-F238E27FC236}">
                <a16:creationId xmlns:a16="http://schemas.microsoft.com/office/drawing/2014/main" id="{CBD09479-18A0-8159-BC31-9AC88AA8D5A7}"/>
              </a:ext>
            </a:extLst>
          </p:cNvPr>
          <p:cNvSpPr>
            <a:spLocks noChangeAspect="1" noChangeArrowheads="1"/>
          </p:cNvSpPr>
          <p:nvPr/>
        </p:nvSpPr>
        <p:spPr bwMode="auto">
          <a:xfrm flipH="1" flipV="1">
            <a:off x="8583157" y="2957740"/>
            <a:ext cx="280987" cy="673100"/>
          </a:xfrm>
          <a:prstGeom prst="rect">
            <a:avLst/>
          </a:prstGeom>
          <a:solidFill>
            <a:srgbClr val="808080"/>
          </a:solidFill>
          <a:ln w="0">
            <a:solidFill>
              <a:srgbClr val="808080"/>
            </a:solidFill>
            <a:miter lim="800000"/>
            <a:headEnd/>
            <a:tailEnd/>
          </a:ln>
        </p:spPr>
        <p:txBody>
          <a:bodyPr/>
          <a:lstStyle/>
          <a:p>
            <a:endParaRPr lang="en-US"/>
          </a:p>
        </p:txBody>
      </p:sp>
      <p:sp>
        <p:nvSpPr>
          <p:cNvPr id="22" name="Rectangle 21">
            <a:extLst>
              <a:ext uri="{FF2B5EF4-FFF2-40B4-BE49-F238E27FC236}">
                <a16:creationId xmlns:a16="http://schemas.microsoft.com/office/drawing/2014/main" id="{9161768D-8261-F482-AC3C-B2E2EACFDFAF}"/>
              </a:ext>
            </a:extLst>
          </p:cNvPr>
          <p:cNvSpPr>
            <a:spLocks noChangeAspect="1" noChangeArrowheads="1"/>
          </p:cNvSpPr>
          <p:nvPr/>
        </p:nvSpPr>
        <p:spPr bwMode="auto">
          <a:xfrm flipH="1" flipV="1">
            <a:off x="8583157" y="2957740"/>
            <a:ext cx="280987"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22">
            <a:extLst>
              <a:ext uri="{FF2B5EF4-FFF2-40B4-BE49-F238E27FC236}">
                <a16:creationId xmlns:a16="http://schemas.microsoft.com/office/drawing/2014/main" id="{838B7E2A-53E1-FE1B-2AD5-BA4C8033AB54}"/>
              </a:ext>
            </a:extLst>
          </p:cNvPr>
          <p:cNvSpPr>
            <a:spLocks noChangeAspect="1" noChangeArrowheads="1"/>
          </p:cNvSpPr>
          <p:nvPr/>
        </p:nvSpPr>
        <p:spPr bwMode="auto">
          <a:xfrm flipH="1" flipV="1">
            <a:off x="8159294" y="3795940"/>
            <a:ext cx="282575" cy="708025"/>
          </a:xfrm>
          <a:prstGeom prst="rect">
            <a:avLst/>
          </a:prstGeom>
          <a:solidFill>
            <a:srgbClr val="808080"/>
          </a:solidFill>
          <a:ln w="0">
            <a:solidFill>
              <a:srgbClr val="808080"/>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8B5BE20B-80AE-B88F-1232-904CCAB62760}"/>
              </a:ext>
            </a:extLst>
          </p:cNvPr>
          <p:cNvSpPr>
            <a:spLocks noChangeAspect="1" noChangeArrowheads="1"/>
          </p:cNvSpPr>
          <p:nvPr/>
        </p:nvSpPr>
        <p:spPr bwMode="auto">
          <a:xfrm flipH="1" flipV="1">
            <a:off x="8159294" y="3795940"/>
            <a:ext cx="282575" cy="69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916B51B4-D9CF-FF5E-4573-35898D92E297}"/>
              </a:ext>
            </a:extLst>
          </p:cNvPr>
          <p:cNvSpPr>
            <a:spLocks noChangeAspect="1" noChangeArrowheads="1"/>
          </p:cNvSpPr>
          <p:nvPr/>
        </p:nvSpPr>
        <p:spPr bwMode="auto">
          <a:xfrm flipH="1" flipV="1">
            <a:off x="7744957" y="2957740"/>
            <a:ext cx="280987" cy="1120775"/>
          </a:xfrm>
          <a:prstGeom prst="rect">
            <a:avLst/>
          </a:prstGeom>
          <a:solidFill>
            <a:srgbClr val="808080"/>
          </a:solidFill>
          <a:ln w="0">
            <a:solidFill>
              <a:srgbClr val="80808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E8ECE38F-96EE-EBE5-F187-EBAD7542D09B}"/>
              </a:ext>
            </a:extLst>
          </p:cNvPr>
          <p:cNvSpPr>
            <a:spLocks noChangeAspect="1" noChangeArrowheads="1"/>
          </p:cNvSpPr>
          <p:nvPr/>
        </p:nvSpPr>
        <p:spPr bwMode="auto">
          <a:xfrm flipH="1" flipV="1">
            <a:off x="7744957" y="2957740"/>
            <a:ext cx="280987"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9CD22B14-923F-F1D8-8E89-6F18B359D2A6}"/>
              </a:ext>
            </a:extLst>
          </p:cNvPr>
          <p:cNvSpPr>
            <a:spLocks noChangeAspect="1" noChangeArrowheads="1"/>
          </p:cNvSpPr>
          <p:nvPr/>
        </p:nvSpPr>
        <p:spPr bwMode="auto">
          <a:xfrm flipH="1" flipV="1">
            <a:off x="7322682" y="3381602"/>
            <a:ext cx="280987" cy="1128713"/>
          </a:xfrm>
          <a:prstGeom prst="rect">
            <a:avLst/>
          </a:prstGeom>
          <a:solidFill>
            <a:srgbClr val="808080"/>
          </a:solidFill>
          <a:ln w="0">
            <a:solidFill>
              <a:srgbClr val="80808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1BD6BACE-639B-50F8-4C31-FD2051EF97E3}"/>
              </a:ext>
            </a:extLst>
          </p:cNvPr>
          <p:cNvSpPr>
            <a:spLocks noChangeAspect="1" noChangeArrowheads="1"/>
          </p:cNvSpPr>
          <p:nvPr/>
        </p:nvSpPr>
        <p:spPr bwMode="auto">
          <a:xfrm flipH="1" flipV="1">
            <a:off x="7322682" y="3381602"/>
            <a:ext cx="280987"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8450A86D-8692-8EB1-6091-6A4512735820}"/>
              </a:ext>
            </a:extLst>
          </p:cNvPr>
          <p:cNvSpPr>
            <a:spLocks noChangeAspect="1" noChangeArrowheads="1"/>
          </p:cNvSpPr>
          <p:nvPr/>
        </p:nvSpPr>
        <p:spPr bwMode="auto">
          <a:xfrm flipH="1" flipV="1">
            <a:off x="6898819" y="2957740"/>
            <a:ext cx="280988" cy="1120775"/>
          </a:xfrm>
          <a:prstGeom prst="rect">
            <a:avLst/>
          </a:prstGeom>
          <a:solidFill>
            <a:srgbClr val="808080"/>
          </a:solidFill>
          <a:ln w="0">
            <a:solidFill>
              <a:srgbClr val="808080"/>
            </a:solidFill>
            <a:miter lim="800000"/>
            <a:headEnd/>
            <a:tailEnd/>
          </a:ln>
        </p:spPr>
        <p:txBody>
          <a:bodyPr/>
          <a:lstStyle/>
          <a:p>
            <a:endParaRPr lang="en-US"/>
          </a:p>
        </p:txBody>
      </p:sp>
      <p:sp>
        <p:nvSpPr>
          <p:cNvPr id="30" name="Rectangle 29">
            <a:extLst>
              <a:ext uri="{FF2B5EF4-FFF2-40B4-BE49-F238E27FC236}">
                <a16:creationId xmlns:a16="http://schemas.microsoft.com/office/drawing/2014/main" id="{F3D48C1C-9899-6378-FC0E-9E1F0AED9B04}"/>
              </a:ext>
            </a:extLst>
          </p:cNvPr>
          <p:cNvSpPr>
            <a:spLocks noChangeAspect="1" noChangeArrowheads="1"/>
          </p:cNvSpPr>
          <p:nvPr/>
        </p:nvSpPr>
        <p:spPr bwMode="auto">
          <a:xfrm flipH="1" flipV="1">
            <a:off x="6898819" y="2957740"/>
            <a:ext cx="280988"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F3BE24C5-E50D-AFF3-C143-91E571DC3647}"/>
              </a:ext>
            </a:extLst>
          </p:cNvPr>
          <p:cNvSpPr>
            <a:spLocks noChangeAspect="1" noChangeArrowheads="1"/>
          </p:cNvSpPr>
          <p:nvPr/>
        </p:nvSpPr>
        <p:spPr bwMode="auto">
          <a:xfrm flipH="1" flipV="1">
            <a:off x="9437232" y="4211865"/>
            <a:ext cx="282575" cy="268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5CAF9C71-0429-677D-B497-9AB4E8B311FD}"/>
              </a:ext>
            </a:extLst>
          </p:cNvPr>
          <p:cNvSpPr>
            <a:spLocks noChangeAspect="1" noChangeArrowheads="1"/>
          </p:cNvSpPr>
          <p:nvPr/>
        </p:nvSpPr>
        <p:spPr bwMode="auto">
          <a:xfrm flipH="1" flipV="1">
            <a:off x="9003844" y="4208690"/>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CCCD94B8-25A2-B6A5-3E03-348F2D54A1D4}"/>
              </a:ext>
            </a:extLst>
          </p:cNvPr>
          <p:cNvSpPr>
            <a:spLocks noChangeAspect="1" noChangeArrowheads="1"/>
          </p:cNvSpPr>
          <p:nvPr/>
        </p:nvSpPr>
        <p:spPr bwMode="auto">
          <a:xfrm flipH="1" flipV="1">
            <a:off x="8159294" y="421186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99F2B0B4-5019-8C57-1962-40FBDE76CC26}"/>
              </a:ext>
            </a:extLst>
          </p:cNvPr>
          <p:cNvSpPr>
            <a:spLocks noChangeAspect="1" noChangeArrowheads="1"/>
          </p:cNvSpPr>
          <p:nvPr/>
        </p:nvSpPr>
        <p:spPr bwMode="auto">
          <a:xfrm flipH="1" flipV="1">
            <a:off x="9003844" y="29577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860F5442-3840-2314-3138-92A066EBBDBF}"/>
              </a:ext>
            </a:extLst>
          </p:cNvPr>
          <p:cNvSpPr>
            <a:spLocks noChangeAspect="1" noChangeArrowheads="1"/>
          </p:cNvSpPr>
          <p:nvPr/>
        </p:nvSpPr>
        <p:spPr bwMode="auto">
          <a:xfrm flipH="1" flipV="1">
            <a:off x="8583157" y="29577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BE4C193A-5DCE-2D62-0020-237221008F32}"/>
              </a:ext>
            </a:extLst>
          </p:cNvPr>
          <p:cNvSpPr>
            <a:spLocks noChangeAspect="1" noChangeArrowheads="1"/>
          </p:cNvSpPr>
          <p:nvPr/>
        </p:nvSpPr>
        <p:spPr bwMode="auto">
          <a:xfrm flipH="1" flipV="1">
            <a:off x="7744957" y="29577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5741B3CE-8848-4352-4AF6-A4DC53F018D5}"/>
              </a:ext>
            </a:extLst>
          </p:cNvPr>
          <p:cNvSpPr>
            <a:spLocks noChangeAspect="1" noChangeArrowheads="1"/>
          </p:cNvSpPr>
          <p:nvPr/>
        </p:nvSpPr>
        <p:spPr bwMode="auto">
          <a:xfrm flipH="1" flipV="1">
            <a:off x="6898819" y="2957740"/>
            <a:ext cx="280988"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96E9A04B-10A3-7AE4-4EC3-70503BB3AF3C}"/>
              </a:ext>
            </a:extLst>
          </p:cNvPr>
          <p:cNvSpPr>
            <a:spLocks noChangeAspect="1" noChangeArrowheads="1"/>
          </p:cNvSpPr>
          <p:nvPr/>
        </p:nvSpPr>
        <p:spPr bwMode="auto">
          <a:xfrm flipH="1" flipV="1">
            <a:off x="8583157" y="3360965"/>
            <a:ext cx="280987" cy="284162"/>
          </a:xfrm>
          <a:prstGeom prst="rect">
            <a:avLst/>
          </a:prstGeom>
          <a:solidFill>
            <a:srgbClr val="DFDFDF"/>
          </a:solidFill>
          <a:ln w="0">
            <a:solidFill>
              <a:srgbClr val="DFDFDF"/>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BD6AE5C0-69F8-64F4-208F-9E6087C9769F}"/>
              </a:ext>
            </a:extLst>
          </p:cNvPr>
          <p:cNvSpPr>
            <a:spLocks noChangeAspect="1" noChangeArrowheads="1"/>
          </p:cNvSpPr>
          <p:nvPr/>
        </p:nvSpPr>
        <p:spPr bwMode="auto">
          <a:xfrm flipH="1" flipV="1">
            <a:off x="8583157" y="3360965"/>
            <a:ext cx="280987" cy="284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7D819C2D-FA09-5991-642C-962322D240E2}"/>
              </a:ext>
            </a:extLst>
          </p:cNvPr>
          <p:cNvSpPr>
            <a:spLocks noChangeAspect="1" noChangeArrowheads="1"/>
          </p:cNvSpPr>
          <p:nvPr/>
        </p:nvSpPr>
        <p:spPr bwMode="auto">
          <a:xfrm flipH="1" flipV="1">
            <a:off x="9003844" y="379594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41" name="Rectangle 40">
            <a:extLst>
              <a:ext uri="{FF2B5EF4-FFF2-40B4-BE49-F238E27FC236}">
                <a16:creationId xmlns:a16="http://schemas.microsoft.com/office/drawing/2014/main" id="{5886576C-4440-2BF6-0F47-B5C4B748D014}"/>
              </a:ext>
            </a:extLst>
          </p:cNvPr>
          <p:cNvSpPr>
            <a:spLocks noChangeAspect="1" noChangeArrowheads="1"/>
          </p:cNvSpPr>
          <p:nvPr/>
        </p:nvSpPr>
        <p:spPr bwMode="auto">
          <a:xfrm flipH="1" flipV="1">
            <a:off x="9003844" y="37959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8868F492-0519-724F-5163-87C43BEAF746}"/>
              </a:ext>
            </a:extLst>
          </p:cNvPr>
          <p:cNvSpPr>
            <a:spLocks noChangeAspect="1" noChangeArrowheads="1"/>
          </p:cNvSpPr>
          <p:nvPr/>
        </p:nvSpPr>
        <p:spPr bwMode="auto">
          <a:xfrm flipH="1" flipV="1">
            <a:off x="8159294" y="379594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67D4BC60-FB6C-676A-CE0D-BA723F200960}"/>
              </a:ext>
            </a:extLst>
          </p:cNvPr>
          <p:cNvSpPr>
            <a:spLocks noChangeAspect="1" noChangeArrowheads="1"/>
          </p:cNvSpPr>
          <p:nvPr/>
        </p:nvSpPr>
        <p:spPr bwMode="auto">
          <a:xfrm flipH="1" flipV="1">
            <a:off x="8159294" y="379594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E4404E35-9D03-F1BB-42B8-A157F1C46332}"/>
              </a:ext>
            </a:extLst>
          </p:cNvPr>
          <p:cNvSpPr>
            <a:spLocks noChangeAspect="1" noChangeArrowheads="1"/>
          </p:cNvSpPr>
          <p:nvPr/>
        </p:nvSpPr>
        <p:spPr bwMode="auto">
          <a:xfrm flipH="1" flipV="1">
            <a:off x="7744957" y="3795940"/>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13B05050-CCF3-DEC9-59D2-2A7FAE29293F}"/>
              </a:ext>
            </a:extLst>
          </p:cNvPr>
          <p:cNvSpPr>
            <a:spLocks noChangeAspect="1" noChangeArrowheads="1"/>
          </p:cNvSpPr>
          <p:nvPr/>
        </p:nvSpPr>
        <p:spPr bwMode="auto">
          <a:xfrm flipH="1" flipV="1">
            <a:off x="7744957" y="379594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1DA4698C-ED23-12BB-E871-7C5B28462012}"/>
              </a:ext>
            </a:extLst>
          </p:cNvPr>
          <p:cNvSpPr>
            <a:spLocks noChangeAspect="1" noChangeArrowheads="1"/>
          </p:cNvSpPr>
          <p:nvPr/>
        </p:nvSpPr>
        <p:spPr bwMode="auto">
          <a:xfrm flipH="1" flipV="1">
            <a:off x="6898819" y="3795940"/>
            <a:ext cx="280988" cy="28257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47ACFD2-5287-79A1-DECD-7C485F681B4C}"/>
              </a:ext>
            </a:extLst>
          </p:cNvPr>
          <p:cNvSpPr>
            <a:spLocks noChangeAspect="1" noChangeArrowheads="1"/>
          </p:cNvSpPr>
          <p:nvPr/>
        </p:nvSpPr>
        <p:spPr bwMode="auto">
          <a:xfrm flipH="1" flipV="1">
            <a:off x="6898819" y="3795940"/>
            <a:ext cx="280988"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6004F931-1994-5825-8137-4F76356F897D}"/>
              </a:ext>
            </a:extLst>
          </p:cNvPr>
          <p:cNvSpPr>
            <a:spLocks noChangeAspect="1" noChangeArrowheads="1"/>
          </p:cNvSpPr>
          <p:nvPr/>
        </p:nvSpPr>
        <p:spPr bwMode="auto">
          <a:xfrm flipH="1" flipV="1">
            <a:off x="7322682" y="3381602"/>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F6B785E-CB14-FDF4-3746-F9C57722AABC}"/>
              </a:ext>
            </a:extLst>
          </p:cNvPr>
          <p:cNvSpPr>
            <a:spLocks noChangeAspect="1" noChangeArrowheads="1"/>
          </p:cNvSpPr>
          <p:nvPr/>
        </p:nvSpPr>
        <p:spPr bwMode="auto">
          <a:xfrm flipH="1" flipV="1">
            <a:off x="7322682" y="33816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3E2EF3E6-1B8B-C426-C4CD-C8FFD1566AE9}"/>
              </a:ext>
            </a:extLst>
          </p:cNvPr>
          <p:cNvSpPr>
            <a:spLocks noChangeAspect="1" noChangeArrowheads="1"/>
          </p:cNvSpPr>
          <p:nvPr/>
        </p:nvSpPr>
        <p:spPr bwMode="auto">
          <a:xfrm flipH="1" flipV="1">
            <a:off x="8025944" y="3870552"/>
            <a:ext cx="133350" cy="141288"/>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16BBFB55-08C7-4404-57EE-70DE3E85CC59}"/>
              </a:ext>
            </a:extLst>
          </p:cNvPr>
          <p:cNvSpPr>
            <a:spLocks noChangeAspect="1" noChangeArrowheads="1"/>
          </p:cNvSpPr>
          <p:nvPr/>
        </p:nvSpPr>
        <p:spPr bwMode="auto">
          <a:xfrm flipH="1" flipV="1">
            <a:off x="8025944" y="3870552"/>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68AE8786-4DC4-D3A1-89CD-BFF8F1CCA266}"/>
              </a:ext>
            </a:extLst>
          </p:cNvPr>
          <p:cNvSpPr>
            <a:spLocks noChangeAspect="1" noChangeArrowheads="1"/>
          </p:cNvSpPr>
          <p:nvPr/>
        </p:nvSpPr>
        <p:spPr bwMode="auto">
          <a:xfrm flipH="1" flipV="1">
            <a:off x="8864144" y="3435577"/>
            <a:ext cx="1203325" cy="131763"/>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52BC3403-6F97-69F7-A6CD-2ECA4D0856D7}"/>
              </a:ext>
            </a:extLst>
          </p:cNvPr>
          <p:cNvSpPr>
            <a:spLocks noChangeAspect="1" noChangeArrowheads="1"/>
          </p:cNvSpPr>
          <p:nvPr/>
        </p:nvSpPr>
        <p:spPr bwMode="auto">
          <a:xfrm flipH="1" flipV="1">
            <a:off x="8864144" y="3435577"/>
            <a:ext cx="12033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3B45810F-4CBA-852D-8BCC-849040829EA8}"/>
              </a:ext>
            </a:extLst>
          </p:cNvPr>
          <p:cNvSpPr>
            <a:spLocks noChangeAspect="1" noChangeArrowheads="1"/>
          </p:cNvSpPr>
          <p:nvPr/>
        </p:nvSpPr>
        <p:spPr bwMode="auto">
          <a:xfrm flipH="1" flipV="1">
            <a:off x="9286419" y="3870552"/>
            <a:ext cx="850900" cy="139700"/>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3DE6542B-4482-5C61-A3BC-77FF29EC22D6}"/>
              </a:ext>
            </a:extLst>
          </p:cNvPr>
          <p:cNvSpPr>
            <a:spLocks noChangeAspect="1" noChangeArrowheads="1"/>
          </p:cNvSpPr>
          <p:nvPr/>
        </p:nvSpPr>
        <p:spPr bwMode="auto">
          <a:xfrm flipH="1" flipV="1">
            <a:off x="9286419" y="3870552"/>
            <a:ext cx="85090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0B9640A5-5586-2F22-D70C-21E23F88B1AA}"/>
              </a:ext>
            </a:extLst>
          </p:cNvPr>
          <p:cNvSpPr>
            <a:spLocks noChangeAspect="1" noChangeArrowheads="1"/>
          </p:cNvSpPr>
          <p:nvPr/>
        </p:nvSpPr>
        <p:spPr bwMode="auto">
          <a:xfrm flipH="1" flipV="1">
            <a:off x="8441869" y="3870552"/>
            <a:ext cx="561975" cy="141288"/>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CD141201-2DC0-6372-BD06-3F18D463CBD8}"/>
              </a:ext>
            </a:extLst>
          </p:cNvPr>
          <p:cNvSpPr>
            <a:spLocks noChangeAspect="1" noChangeArrowheads="1"/>
          </p:cNvSpPr>
          <p:nvPr/>
        </p:nvSpPr>
        <p:spPr bwMode="auto">
          <a:xfrm flipH="1" flipV="1">
            <a:off x="8441869" y="3870552"/>
            <a:ext cx="5619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AB892D35-38B5-69B6-A9F8-13BED42F655B}"/>
              </a:ext>
            </a:extLst>
          </p:cNvPr>
          <p:cNvSpPr>
            <a:spLocks noChangeAspect="1" noChangeArrowheads="1"/>
          </p:cNvSpPr>
          <p:nvPr/>
        </p:nvSpPr>
        <p:spPr bwMode="auto">
          <a:xfrm flipH="1" flipV="1">
            <a:off x="7179807" y="3870552"/>
            <a:ext cx="565150" cy="141288"/>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3A4AB3F6-19AF-31A9-650D-C0897286E3A0}"/>
              </a:ext>
            </a:extLst>
          </p:cNvPr>
          <p:cNvSpPr>
            <a:spLocks noChangeAspect="1" noChangeArrowheads="1"/>
          </p:cNvSpPr>
          <p:nvPr/>
        </p:nvSpPr>
        <p:spPr bwMode="auto">
          <a:xfrm flipH="1" flipV="1">
            <a:off x="7179807" y="3870552"/>
            <a:ext cx="5651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6449F167-4F40-497B-E3F5-3734D9D9C796}"/>
              </a:ext>
            </a:extLst>
          </p:cNvPr>
          <p:cNvSpPr>
            <a:spLocks noChangeAspect="1" noChangeArrowheads="1"/>
          </p:cNvSpPr>
          <p:nvPr/>
        </p:nvSpPr>
        <p:spPr bwMode="auto">
          <a:xfrm flipH="1" flipV="1">
            <a:off x="7603669" y="3448277"/>
            <a:ext cx="555625" cy="141288"/>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DED8C4DF-BB01-87B9-C0A3-7BD40580B393}"/>
              </a:ext>
            </a:extLst>
          </p:cNvPr>
          <p:cNvSpPr>
            <a:spLocks noChangeAspect="1" noChangeArrowheads="1"/>
          </p:cNvSpPr>
          <p:nvPr/>
        </p:nvSpPr>
        <p:spPr bwMode="auto">
          <a:xfrm flipH="1" flipV="1">
            <a:off x="7603669" y="3448277"/>
            <a:ext cx="55562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461A871-D756-3367-7E4B-1083F50761B3}"/>
              </a:ext>
            </a:extLst>
          </p:cNvPr>
          <p:cNvSpPr>
            <a:spLocks noChangeAspect="1" noChangeArrowheads="1"/>
          </p:cNvSpPr>
          <p:nvPr/>
        </p:nvSpPr>
        <p:spPr bwMode="auto">
          <a:xfrm flipH="1" flipV="1">
            <a:off x="8656182" y="3435577"/>
            <a:ext cx="141287" cy="142875"/>
          </a:xfrm>
          <a:prstGeom prst="rect">
            <a:avLst/>
          </a:prstGeom>
          <a:solidFill>
            <a:srgbClr val="000000"/>
          </a:solidFill>
          <a:ln w="0">
            <a:solidFill>
              <a:srgbClr val="00000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7A985DD2-920E-DD66-4F44-81840A537784}"/>
              </a:ext>
            </a:extLst>
          </p:cNvPr>
          <p:cNvSpPr>
            <a:spLocks noChangeAspect="1" noChangeArrowheads="1"/>
          </p:cNvSpPr>
          <p:nvPr/>
        </p:nvSpPr>
        <p:spPr bwMode="auto">
          <a:xfrm flipH="1" flipV="1">
            <a:off x="8656182" y="3435577"/>
            <a:ext cx="141287"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0FDB7DD1-FD75-1FC8-7385-3B947E40AE6E}"/>
              </a:ext>
            </a:extLst>
          </p:cNvPr>
          <p:cNvSpPr>
            <a:spLocks noChangeAspect="1" noChangeArrowheads="1"/>
          </p:cNvSpPr>
          <p:nvPr/>
        </p:nvSpPr>
        <p:spPr bwMode="auto">
          <a:xfrm flipH="1" flipV="1">
            <a:off x="9072107" y="3870552"/>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5AC82206-51D1-F7E6-537D-9D36BAE6C5EE}"/>
              </a:ext>
            </a:extLst>
          </p:cNvPr>
          <p:cNvSpPr>
            <a:spLocks noChangeAspect="1" noChangeArrowheads="1"/>
          </p:cNvSpPr>
          <p:nvPr/>
        </p:nvSpPr>
        <p:spPr bwMode="auto">
          <a:xfrm flipH="1" flipV="1">
            <a:off x="9072107" y="3870552"/>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17CB583C-BC11-4D9A-B3B2-49F6F119D129}"/>
              </a:ext>
            </a:extLst>
          </p:cNvPr>
          <p:cNvSpPr>
            <a:spLocks noChangeAspect="1" noChangeArrowheads="1"/>
          </p:cNvSpPr>
          <p:nvPr/>
        </p:nvSpPr>
        <p:spPr bwMode="auto">
          <a:xfrm flipH="1" flipV="1">
            <a:off x="8233907" y="3870552"/>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67" name="Rectangle 66">
            <a:extLst>
              <a:ext uri="{FF2B5EF4-FFF2-40B4-BE49-F238E27FC236}">
                <a16:creationId xmlns:a16="http://schemas.microsoft.com/office/drawing/2014/main" id="{537A49E7-315B-2DD1-009C-EB758686746A}"/>
              </a:ext>
            </a:extLst>
          </p:cNvPr>
          <p:cNvSpPr>
            <a:spLocks noChangeAspect="1" noChangeArrowheads="1"/>
          </p:cNvSpPr>
          <p:nvPr/>
        </p:nvSpPr>
        <p:spPr bwMode="auto">
          <a:xfrm flipH="1" flipV="1">
            <a:off x="8233907" y="3870552"/>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4CD6F043-EB98-8441-CA9A-9D507970A371}"/>
              </a:ext>
            </a:extLst>
          </p:cNvPr>
          <p:cNvSpPr>
            <a:spLocks noChangeAspect="1" noChangeArrowheads="1"/>
          </p:cNvSpPr>
          <p:nvPr/>
        </p:nvSpPr>
        <p:spPr bwMode="auto">
          <a:xfrm flipH="1" flipV="1">
            <a:off x="7813219" y="3870552"/>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69" name="Rectangle 68">
            <a:extLst>
              <a:ext uri="{FF2B5EF4-FFF2-40B4-BE49-F238E27FC236}">
                <a16:creationId xmlns:a16="http://schemas.microsoft.com/office/drawing/2014/main" id="{66D61013-F2AA-A9F3-0CDC-6DF8310D1CB9}"/>
              </a:ext>
            </a:extLst>
          </p:cNvPr>
          <p:cNvSpPr>
            <a:spLocks noChangeAspect="1" noChangeArrowheads="1"/>
          </p:cNvSpPr>
          <p:nvPr/>
        </p:nvSpPr>
        <p:spPr bwMode="auto">
          <a:xfrm flipH="1" flipV="1">
            <a:off x="7813219" y="3870552"/>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6A68C803-DB01-0F40-F0C1-D849CF219BEF}"/>
              </a:ext>
            </a:extLst>
          </p:cNvPr>
          <p:cNvSpPr>
            <a:spLocks noChangeAspect="1" noChangeArrowheads="1"/>
          </p:cNvSpPr>
          <p:nvPr/>
        </p:nvSpPr>
        <p:spPr bwMode="auto">
          <a:xfrm flipH="1" flipV="1">
            <a:off x="6971844" y="3870552"/>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71" name="Rectangle 70">
            <a:extLst>
              <a:ext uri="{FF2B5EF4-FFF2-40B4-BE49-F238E27FC236}">
                <a16:creationId xmlns:a16="http://schemas.microsoft.com/office/drawing/2014/main" id="{D0197D90-2F98-D28A-82AA-AC2971D8EC61}"/>
              </a:ext>
            </a:extLst>
          </p:cNvPr>
          <p:cNvSpPr>
            <a:spLocks noChangeAspect="1" noChangeArrowheads="1"/>
          </p:cNvSpPr>
          <p:nvPr/>
        </p:nvSpPr>
        <p:spPr bwMode="auto">
          <a:xfrm flipH="1" flipV="1">
            <a:off x="6971844" y="3870552"/>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3E567716-61F8-46D2-0A7E-8D18A52154C8}"/>
              </a:ext>
            </a:extLst>
          </p:cNvPr>
          <p:cNvSpPr>
            <a:spLocks noChangeAspect="1" noChangeArrowheads="1"/>
          </p:cNvSpPr>
          <p:nvPr/>
        </p:nvSpPr>
        <p:spPr bwMode="auto">
          <a:xfrm flipH="1">
            <a:off x="8159294" y="2521177"/>
            <a:ext cx="282575" cy="1041400"/>
          </a:xfrm>
          <a:prstGeom prst="rect">
            <a:avLst/>
          </a:prstGeom>
          <a:solidFill>
            <a:srgbClr val="808080"/>
          </a:solidFill>
          <a:ln w="0">
            <a:solidFill>
              <a:srgbClr val="808080"/>
            </a:solidFill>
            <a:miter lim="800000"/>
            <a:headEnd/>
            <a:tailEnd/>
          </a:ln>
        </p:spPr>
        <p:txBody>
          <a:bodyPr/>
          <a:lstStyle/>
          <a:p>
            <a:endParaRPr lang="en-US"/>
          </a:p>
        </p:txBody>
      </p:sp>
      <p:sp>
        <p:nvSpPr>
          <p:cNvPr id="73" name="Rectangle 72">
            <a:extLst>
              <a:ext uri="{FF2B5EF4-FFF2-40B4-BE49-F238E27FC236}">
                <a16:creationId xmlns:a16="http://schemas.microsoft.com/office/drawing/2014/main" id="{1F77382E-98B8-0ABC-B87C-5BC3FE95C810}"/>
              </a:ext>
            </a:extLst>
          </p:cNvPr>
          <p:cNvSpPr>
            <a:spLocks noChangeAspect="1" noChangeArrowheads="1"/>
          </p:cNvSpPr>
          <p:nvPr/>
        </p:nvSpPr>
        <p:spPr bwMode="auto">
          <a:xfrm flipH="1">
            <a:off x="8159294" y="2521177"/>
            <a:ext cx="282575" cy="7048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63AE4DC7-9336-6FA7-9BC0-C5138C112ECD}"/>
              </a:ext>
            </a:extLst>
          </p:cNvPr>
          <p:cNvSpPr>
            <a:spLocks noChangeAspect="1" noChangeArrowheads="1"/>
          </p:cNvSpPr>
          <p:nvPr/>
        </p:nvSpPr>
        <p:spPr bwMode="auto">
          <a:xfrm flipH="1">
            <a:off x="9429294" y="2945040"/>
            <a:ext cx="28257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EACEEE47-E884-E8C7-524D-464ACADCFCA2}"/>
              </a:ext>
            </a:extLst>
          </p:cNvPr>
          <p:cNvSpPr>
            <a:spLocks noChangeAspect="1" noChangeArrowheads="1"/>
          </p:cNvSpPr>
          <p:nvPr/>
        </p:nvSpPr>
        <p:spPr bwMode="auto">
          <a:xfrm flipH="1">
            <a:off x="8159294" y="2945040"/>
            <a:ext cx="28257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1B898DA4-06F4-2520-00AD-2813FF0B7265}"/>
              </a:ext>
            </a:extLst>
          </p:cNvPr>
          <p:cNvSpPr>
            <a:spLocks noChangeAspect="1" noChangeArrowheads="1"/>
          </p:cNvSpPr>
          <p:nvPr/>
        </p:nvSpPr>
        <p:spPr bwMode="auto">
          <a:xfrm flipH="1">
            <a:off x="9429294" y="2521177"/>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77" name="Rectangle 76">
            <a:extLst>
              <a:ext uri="{FF2B5EF4-FFF2-40B4-BE49-F238E27FC236}">
                <a16:creationId xmlns:a16="http://schemas.microsoft.com/office/drawing/2014/main" id="{37AF1523-6256-1DEA-DCA8-870FD9C17F4A}"/>
              </a:ext>
            </a:extLst>
          </p:cNvPr>
          <p:cNvSpPr>
            <a:spLocks noChangeAspect="1" noChangeArrowheads="1"/>
          </p:cNvSpPr>
          <p:nvPr/>
        </p:nvSpPr>
        <p:spPr bwMode="auto">
          <a:xfrm flipH="1">
            <a:off x="9429294" y="2521177"/>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2AA314F-B1D4-704A-5BA6-F9B0334B6C07}"/>
              </a:ext>
            </a:extLst>
          </p:cNvPr>
          <p:cNvSpPr>
            <a:spLocks noChangeAspect="1" noChangeArrowheads="1"/>
          </p:cNvSpPr>
          <p:nvPr/>
        </p:nvSpPr>
        <p:spPr bwMode="auto">
          <a:xfrm flipH="1">
            <a:off x="8159294" y="2521177"/>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F5C038A3-DB08-F12D-EDC3-30FB46D0D786}"/>
              </a:ext>
            </a:extLst>
          </p:cNvPr>
          <p:cNvSpPr>
            <a:spLocks noChangeAspect="1" noChangeArrowheads="1"/>
          </p:cNvSpPr>
          <p:nvPr/>
        </p:nvSpPr>
        <p:spPr bwMode="auto">
          <a:xfrm flipH="1">
            <a:off x="8159294" y="2521177"/>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612C97C2-6C04-F1EB-C682-CEA9B7FF0147}"/>
              </a:ext>
            </a:extLst>
          </p:cNvPr>
          <p:cNvSpPr>
            <a:spLocks noChangeAspect="1" noChangeArrowheads="1"/>
          </p:cNvSpPr>
          <p:nvPr/>
        </p:nvSpPr>
        <p:spPr bwMode="auto">
          <a:xfrm flipH="1">
            <a:off x="8441869" y="2529115"/>
            <a:ext cx="987425" cy="268287"/>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27E9EE66-B035-1782-3033-A2FF27B7D412}"/>
              </a:ext>
            </a:extLst>
          </p:cNvPr>
          <p:cNvSpPr>
            <a:spLocks noChangeAspect="1" noChangeArrowheads="1"/>
          </p:cNvSpPr>
          <p:nvPr/>
        </p:nvSpPr>
        <p:spPr bwMode="auto">
          <a:xfrm flipH="1">
            <a:off x="8441869" y="2516415"/>
            <a:ext cx="987425" cy="2809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25DA1B95-48BD-CFFD-5744-327802431950}"/>
              </a:ext>
            </a:extLst>
          </p:cNvPr>
          <p:cNvSpPr>
            <a:spLocks noChangeAspect="1" noChangeArrowheads="1"/>
          </p:cNvSpPr>
          <p:nvPr/>
        </p:nvSpPr>
        <p:spPr bwMode="auto">
          <a:xfrm flipH="1">
            <a:off x="9494382" y="2594202"/>
            <a:ext cx="142875" cy="141288"/>
          </a:xfrm>
          <a:prstGeom prst="rect">
            <a:avLst/>
          </a:prstGeom>
          <a:solidFill>
            <a:srgbClr val="000000"/>
          </a:solidFill>
          <a:ln w="0">
            <a:solidFill>
              <a:srgbClr val="000000"/>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E751CE8E-3634-15F5-D03F-83F84AAF30EF}"/>
              </a:ext>
            </a:extLst>
          </p:cNvPr>
          <p:cNvSpPr>
            <a:spLocks noChangeAspect="1" noChangeArrowheads="1"/>
          </p:cNvSpPr>
          <p:nvPr/>
        </p:nvSpPr>
        <p:spPr bwMode="auto">
          <a:xfrm flipH="1">
            <a:off x="9494382" y="2594202"/>
            <a:ext cx="1428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66BB0D55-68ED-6A4D-627F-6B3DF8789032}"/>
              </a:ext>
            </a:extLst>
          </p:cNvPr>
          <p:cNvSpPr>
            <a:spLocks noChangeAspect="1" noChangeArrowheads="1"/>
          </p:cNvSpPr>
          <p:nvPr/>
        </p:nvSpPr>
        <p:spPr bwMode="auto">
          <a:xfrm flipH="1">
            <a:off x="8233907" y="2594202"/>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7CC1651B-E77D-1463-5EEE-054E064906C3}"/>
              </a:ext>
            </a:extLst>
          </p:cNvPr>
          <p:cNvSpPr>
            <a:spLocks noChangeAspect="1" noChangeArrowheads="1"/>
          </p:cNvSpPr>
          <p:nvPr/>
        </p:nvSpPr>
        <p:spPr bwMode="auto">
          <a:xfrm flipH="1">
            <a:off x="8233907" y="2594202"/>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2B3E6D8D-343B-B2F3-828A-CB25CC2987AB}"/>
              </a:ext>
            </a:extLst>
          </p:cNvPr>
          <p:cNvSpPr>
            <a:spLocks noChangeAspect="1" noChangeArrowheads="1"/>
          </p:cNvSpPr>
          <p:nvPr/>
        </p:nvSpPr>
        <p:spPr bwMode="auto">
          <a:xfrm flipH="1" flipV="1">
            <a:off x="7395707" y="3448277"/>
            <a:ext cx="134937" cy="141288"/>
          </a:xfrm>
          <a:prstGeom prst="rect">
            <a:avLst/>
          </a:prstGeom>
          <a:solidFill>
            <a:srgbClr val="000000"/>
          </a:solidFill>
          <a:ln w="0">
            <a:solidFill>
              <a:srgbClr val="000000"/>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EF3B626E-81CF-BBE4-E327-6A715FD35723}"/>
              </a:ext>
            </a:extLst>
          </p:cNvPr>
          <p:cNvSpPr>
            <a:spLocks noChangeAspect="1" noChangeArrowheads="1"/>
          </p:cNvSpPr>
          <p:nvPr/>
        </p:nvSpPr>
        <p:spPr bwMode="auto">
          <a:xfrm flipH="1" flipV="1">
            <a:off x="7395707" y="3448277"/>
            <a:ext cx="13493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105352DF-7595-26AC-9802-7E598E118A72}"/>
              </a:ext>
            </a:extLst>
          </p:cNvPr>
          <p:cNvSpPr>
            <a:spLocks noChangeAspect="1" noChangeArrowheads="1"/>
          </p:cNvSpPr>
          <p:nvPr/>
        </p:nvSpPr>
        <p:spPr bwMode="auto">
          <a:xfrm flipH="1" flipV="1">
            <a:off x="7311569" y="421186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FA814A4-01BD-12AD-9D9C-8073230F1EAB}"/>
              </a:ext>
            </a:extLst>
          </p:cNvPr>
          <p:cNvSpPr>
            <a:spLocks noChangeAspect="1" noChangeArrowheads="1"/>
          </p:cNvSpPr>
          <p:nvPr/>
        </p:nvSpPr>
        <p:spPr bwMode="auto">
          <a:xfrm flipH="1">
            <a:off x="7760832" y="419281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AA695680-5658-F762-A976-23177DDE6A3B}"/>
              </a:ext>
            </a:extLst>
          </p:cNvPr>
          <p:cNvSpPr>
            <a:spLocks noChangeAspect="1" noChangeArrowheads="1"/>
          </p:cNvSpPr>
          <p:nvPr/>
        </p:nvSpPr>
        <p:spPr bwMode="auto">
          <a:xfrm flipH="1">
            <a:off x="7760832" y="4218215"/>
            <a:ext cx="282575"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1D29279B-5347-1D28-7525-CE35C7F133CF}"/>
              </a:ext>
            </a:extLst>
          </p:cNvPr>
          <p:cNvSpPr>
            <a:spLocks noChangeAspect="1" noChangeArrowheads="1"/>
          </p:cNvSpPr>
          <p:nvPr/>
        </p:nvSpPr>
        <p:spPr bwMode="auto">
          <a:xfrm flipH="1">
            <a:off x="6889294" y="419281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9D483BF5-439C-7B1D-A542-451D60BB537E}"/>
              </a:ext>
            </a:extLst>
          </p:cNvPr>
          <p:cNvSpPr>
            <a:spLocks noChangeAspect="1" noChangeArrowheads="1"/>
          </p:cNvSpPr>
          <p:nvPr/>
        </p:nvSpPr>
        <p:spPr bwMode="auto">
          <a:xfrm flipH="1">
            <a:off x="6889294" y="4218215"/>
            <a:ext cx="282575" cy="673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70D3345B-65F9-1451-FCF0-3C0F3646CEA1}"/>
              </a:ext>
            </a:extLst>
          </p:cNvPr>
          <p:cNvSpPr>
            <a:spLocks noChangeAspect="1" noChangeArrowheads="1"/>
          </p:cNvSpPr>
          <p:nvPr/>
        </p:nvSpPr>
        <p:spPr bwMode="auto">
          <a:xfrm flipH="1">
            <a:off x="7760832" y="4218215"/>
            <a:ext cx="282575" cy="2508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F135E5EA-DA34-2078-59EB-0B1F5BC5348E}"/>
              </a:ext>
            </a:extLst>
          </p:cNvPr>
          <p:cNvSpPr>
            <a:spLocks noChangeAspect="1" noChangeArrowheads="1"/>
          </p:cNvSpPr>
          <p:nvPr/>
        </p:nvSpPr>
        <p:spPr bwMode="auto">
          <a:xfrm flipH="1">
            <a:off x="6889294" y="4213452"/>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0AFB7619-5DB5-82B5-E10C-01477DBCC4F1}"/>
              </a:ext>
            </a:extLst>
          </p:cNvPr>
          <p:cNvSpPr>
            <a:spLocks noChangeAspect="1" noChangeArrowheads="1"/>
          </p:cNvSpPr>
          <p:nvPr/>
        </p:nvSpPr>
        <p:spPr bwMode="auto">
          <a:xfrm flipH="1">
            <a:off x="7760832" y="467541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F2A64DC6-06F7-414A-FED5-ED63D8BE595F}"/>
              </a:ext>
            </a:extLst>
          </p:cNvPr>
          <p:cNvSpPr>
            <a:spLocks noChangeAspect="1" noChangeArrowheads="1"/>
          </p:cNvSpPr>
          <p:nvPr/>
        </p:nvSpPr>
        <p:spPr bwMode="auto">
          <a:xfrm flipH="1">
            <a:off x="7760832" y="467541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85F64CDC-F331-FC90-2AC5-A5BDD1857F0E}"/>
              </a:ext>
            </a:extLst>
          </p:cNvPr>
          <p:cNvSpPr>
            <a:spLocks noChangeAspect="1" noChangeArrowheads="1"/>
          </p:cNvSpPr>
          <p:nvPr/>
        </p:nvSpPr>
        <p:spPr bwMode="auto">
          <a:xfrm flipH="1">
            <a:off x="6889294" y="467541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98" name="Rectangle 97">
            <a:extLst>
              <a:ext uri="{FF2B5EF4-FFF2-40B4-BE49-F238E27FC236}">
                <a16:creationId xmlns:a16="http://schemas.microsoft.com/office/drawing/2014/main" id="{3C30CE52-47EC-6976-A346-40FA24E99A3F}"/>
              </a:ext>
            </a:extLst>
          </p:cNvPr>
          <p:cNvSpPr>
            <a:spLocks noChangeAspect="1" noChangeArrowheads="1"/>
          </p:cNvSpPr>
          <p:nvPr/>
        </p:nvSpPr>
        <p:spPr bwMode="auto">
          <a:xfrm flipH="1">
            <a:off x="6889294" y="467541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Rectangle 98">
            <a:extLst>
              <a:ext uri="{FF2B5EF4-FFF2-40B4-BE49-F238E27FC236}">
                <a16:creationId xmlns:a16="http://schemas.microsoft.com/office/drawing/2014/main" id="{CDA8B8CF-62F5-E790-DE34-8A0479AB5356}"/>
              </a:ext>
            </a:extLst>
          </p:cNvPr>
          <p:cNvSpPr>
            <a:spLocks noChangeAspect="1" noChangeArrowheads="1"/>
          </p:cNvSpPr>
          <p:nvPr/>
        </p:nvSpPr>
        <p:spPr bwMode="auto">
          <a:xfrm flipH="1">
            <a:off x="7171869" y="4670652"/>
            <a:ext cx="558800" cy="277813"/>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100" name="Rectangle 99">
            <a:extLst>
              <a:ext uri="{FF2B5EF4-FFF2-40B4-BE49-F238E27FC236}">
                <a16:creationId xmlns:a16="http://schemas.microsoft.com/office/drawing/2014/main" id="{CA84B7E8-ED14-305E-26BE-62D42DC3AA3C}"/>
              </a:ext>
            </a:extLst>
          </p:cNvPr>
          <p:cNvSpPr>
            <a:spLocks noChangeAspect="1" noChangeArrowheads="1"/>
          </p:cNvSpPr>
          <p:nvPr/>
        </p:nvSpPr>
        <p:spPr bwMode="auto">
          <a:xfrm flipH="1">
            <a:off x="7833857" y="4751615"/>
            <a:ext cx="142875" cy="139700"/>
          </a:xfrm>
          <a:prstGeom prst="rect">
            <a:avLst/>
          </a:prstGeom>
          <a:solidFill>
            <a:srgbClr val="000000"/>
          </a:solidFill>
          <a:ln w="0">
            <a:solidFill>
              <a:srgbClr val="000000"/>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2CD9E5F1-A78B-CB0A-C2D0-4CEBB868AEE3}"/>
              </a:ext>
            </a:extLst>
          </p:cNvPr>
          <p:cNvSpPr>
            <a:spLocks noChangeAspect="1" noChangeArrowheads="1"/>
          </p:cNvSpPr>
          <p:nvPr/>
        </p:nvSpPr>
        <p:spPr bwMode="auto">
          <a:xfrm flipH="1">
            <a:off x="7833857" y="4751615"/>
            <a:ext cx="14287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Rectangle 101">
            <a:extLst>
              <a:ext uri="{FF2B5EF4-FFF2-40B4-BE49-F238E27FC236}">
                <a16:creationId xmlns:a16="http://schemas.microsoft.com/office/drawing/2014/main" id="{4B0EC3BA-EFE5-688D-E0AC-D57B91BCF541}"/>
              </a:ext>
            </a:extLst>
          </p:cNvPr>
          <p:cNvSpPr>
            <a:spLocks noChangeAspect="1" noChangeArrowheads="1"/>
          </p:cNvSpPr>
          <p:nvPr/>
        </p:nvSpPr>
        <p:spPr bwMode="auto">
          <a:xfrm flipH="1">
            <a:off x="6963907" y="4751615"/>
            <a:ext cx="139700" cy="139700"/>
          </a:xfrm>
          <a:prstGeom prst="rect">
            <a:avLst/>
          </a:prstGeom>
          <a:solidFill>
            <a:srgbClr val="000000"/>
          </a:solidFill>
          <a:ln w="0">
            <a:solidFill>
              <a:srgbClr val="000000"/>
            </a:solidFill>
            <a:miter lim="800000"/>
            <a:headEnd/>
            <a:tailEnd/>
          </a:ln>
        </p:spPr>
        <p:txBody>
          <a:bodyPr/>
          <a:lstStyle/>
          <a:p>
            <a:endParaRPr lang="en-US"/>
          </a:p>
        </p:txBody>
      </p:sp>
      <p:sp>
        <p:nvSpPr>
          <p:cNvPr id="103" name="Rectangle 102">
            <a:extLst>
              <a:ext uri="{FF2B5EF4-FFF2-40B4-BE49-F238E27FC236}">
                <a16:creationId xmlns:a16="http://schemas.microsoft.com/office/drawing/2014/main" id="{D0B892CF-AB03-FF3A-86DB-D2F929057A51}"/>
              </a:ext>
            </a:extLst>
          </p:cNvPr>
          <p:cNvSpPr>
            <a:spLocks noChangeAspect="1" noChangeArrowheads="1"/>
          </p:cNvSpPr>
          <p:nvPr/>
        </p:nvSpPr>
        <p:spPr bwMode="auto">
          <a:xfrm flipH="1">
            <a:off x="6963907" y="4751615"/>
            <a:ext cx="13970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103">
            <a:extLst>
              <a:ext uri="{FF2B5EF4-FFF2-40B4-BE49-F238E27FC236}">
                <a16:creationId xmlns:a16="http://schemas.microsoft.com/office/drawing/2014/main" id="{0394C3A2-BD10-77CF-491B-BA5B5D581FED}"/>
              </a:ext>
            </a:extLst>
          </p:cNvPr>
          <p:cNvSpPr>
            <a:spLocks noChangeAspect="1" noChangeArrowheads="1"/>
          </p:cNvSpPr>
          <p:nvPr/>
        </p:nvSpPr>
        <p:spPr bwMode="auto">
          <a:xfrm flipH="1">
            <a:off x="7171869" y="4678590"/>
            <a:ext cx="590550"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Text Box 104">
            <a:extLst>
              <a:ext uri="{FF2B5EF4-FFF2-40B4-BE49-F238E27FC236}">
                <a16:creationId xmlns:a16="http://schemas.microsoft.com/office/drawing/2014/main" id="{8009235A-4F81-BD7D-9673-2F70B137D1F5}"/>
              </a:ext>
            </a:extLst>
          </p:cNvPr>
          <p:cNvSpPr txBox="1">
            <a:spLocks noChangeAspect="1" noChangeArrowheads="1"/>
          </p:cNvSpPr>
          <p:nvPr/>
        </p:nvSpPr>
        <p:spPr bwMode="auto">
          <a:xfrm>
            <a:off x="6851194"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9947E243-81B6-FC3C-BB21-2AD26760F815}"/>
              </a:ext>
            </a:extLst>
          </p:cNvPr>
          <p:cNvSpPr txBox="1">
            <a:spLocks noChangeAspect="1" noChangeArrowheads="1"/>
          </p:cNvSpPr>
          <p:nvPr/>
        </p:nvSpPr>
        <p:spPr bwMode="auto">
          <a:xfrm>
            <a:off x="7724319"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AEB4383F-7956-D51F-197D-7B7C1B75D70E}"/>
              </a:ext>
            </a:extLst>
          </p:cNvPr>
          <p:cNvSpPr txBox="1">
            <a:spLocks noChangeAspect="1" noChangeArrowheads="1"/>
          </p:cNvSpPr>
          <p:nvPr/>
        </p:nvSpPr>
        <p:spPr bwMode="auto">
          <a:xfrm>
            <a:off x="6851194"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2A1E7D92-C8DF-E165-588F-5114DD9DBBA4}"/>
              </a:ext>
            </a:extLst>
          </p:cNvPr>
          <p:cNvSpPr txBox="1">
            <a:spLocks noChangeAspect="1" noChangeArrowheads="1"/>
          </p:cNvSpPr>
          <p:nvPr/>
        </p:nvSpPr>
        <p:spPr bwMode="auto">
          <a:xfrm>
            <a:off x="7716382"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6B74485-D02E-3A28-A480-C50E24BD9A47}"/>
              </a:ext>
            </a:extLst>
          </p:cNvPr>
          <p:cNvSpPr txBox="1">
            <a:spLocks noChangeAspect="1" noChangeArrowheads="1"/>
          </p:cNvSpPr>
          <p:nvPr/>
        </p:nvSpPr>
        <p:spPr bwMode="auto">
          <a:xfrm>
            <a:off x="813706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0" name="Text Box 109">
            <a:extLst>
              <a:ext uri="{FF2B5EF4-FFF2-40B4-BE49-F238E27FC236}">
                <a16:creationId xmlns:a16="http://schemas.microsoft.com/office/drawing/2014/main" id="{C0E7437A-B51F-8F88-B7E1-B8B5BFC5F1EF}"/>
              </a:ext>
            </a:extLst>
          </p:cNvPr>
          <p:cNvSpPr txBox="1">
            <a:spLocks noChangeAspect="1" noChangeArrowheads="1"/>
          </p:cNvSpPr>
          <p:nvPr/>
        </p:nvSpPr>
        <p:spPr bwMode="auto">
          <a:xfrm>
            <a:off x="8992732"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400211C5-89B6-E24B-7A7C-E7BBACC004E1}"/>
              </a:ext>
            </a:extLst>
          </p:cNvPr>
          <p:cNvSpPr txBox="1">
            <a:spLocks noChangeAspect="1" noChangeArrowheads="1"/>
          </p:cNvSpPr>
          <p:nvPr/>
        </p:nvSpPr>
        <p:spPr bwMode="auto">
          <a:xfrm>
            <a:off x="894351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12" name="Text Box 111">
            <a:extLst>
              <a:ext uri="{FF2B5EF4-FFF2-40B4-BE49-F238E27FC236}">
                <a16:creationId xmlns:a16="http://schemas.microsoft.com/office/drawing/2014/main" id="{8759F19A-25C1-E765-FE2F-3D9D77440140}"/>
              </a:ext>
            </a:extLst>
          </p:cNvPr>
          <p:cNvSpPr txBox="1">
            <a:spLocks noChangeAspect="1" noChangeArrowheads="1"/>
          </p:cNvSpPr>
          <p:nvPr/>
        </p:nvSpPr>
        <p:spPr bwMode="auto">
          <a:xfrm>
            <a:off x="7254419" y="418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3" name="Text Box 112">
            <a:extLst>
              <a:ext uri="{FF2B5EF4-FFF2-40B4-BE49-F238E27FC236}">
                <a16:creationId xmlns:a16="http://schemas.microsoft.com/office/drawing/2014/main" id="{7AFDB28F-1985-A09D-9B36-207F76235D66}"/>
              </a:ext>
            </a:extLst>
          </p:cNvPr>
          <p:cNvSpPr txBox="1">
            <a:spLocks noChangeAspect="1" noChangeArrowheads="1"/>
          </p:cNvSpPr>
          <p:nvPr/>
        </p:nvSpPr>
        <p:spPr bwMode="auto">
          <a:xfrm>
            <a:off x="8119607"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4" name="Text Box 113">
            <a:extLst>
              <a:ext uri="{FF2B5EF4-FFF2-40B4-BE49-F238E27FC236}">
                <a16:creationId xmlns:a16="http://schemas.microsoft.com/office/drawing/2014/main" id="{DE9FE595-47BD-36AC-10B5-7CA823FA395B}"/>
              </a:ext>
            </a:extLst>
          </p:cNvPr>
          <p:cNvSpPr txBox="1">
            <a:spLocks noChangeAspect="1" noChangeArrowheads="1"/>
          </p:cNvSpPr>
          <p:nvPr/>
        </p:nvSpPr>
        <p:spPr bwMode="auto">
          <a:xfrm>
            <a:off x="9394369" y="4159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5" name="Text Box 114">
            <a:extLst>
              <a:ext uri="{FF2B5EF4-FFF2-40B4-BE49-F238E27FC236}">
                <a16:creationId xmlns:a16="http://schemas.microsoft.com/office/drawing/2014/main" id="{B3616BDF-527C-5210-1F9E-B58AFE6BC0F1}"/>
              </a:ext>
            </a:extLst>
          </p:cNvPr>
          <p:cNvSpPr txBox="1">
            <a:spLocks noChangeAspect="1" noChangeArrowheads="1"/>
          </p:cNvSpPr>
          <p:nvPr/>
        </p:nvSpPr>
        <p:spPr bwMode="auto">
          <a:xfrm>
            <a:off x="9381669"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16" name="Text Box 115">
            <a:extLst>
              <a:ext uri="{FF2B5EF4-FFF2-40B4-BE49-F238E27FC236}">
                <a16:creationId xmlns:a16="http://schemas.microsoft.com/office/drawing/2014/main" id="{35BDAAD8-C559-FE89-D522-DAC2F405D952}"/>
              </a:ext>
            </a:extLst>
          </p:cNvPr>
          <p:cNvSpPr txBox="1">
            <a:spLocks noChangeAspect="1" noChangeArrowheads="1"/>
          </p:cNvSpPr>
          <p:nvPr/>
        </p:nvSpPr>
        <p:spPr bwMode="auto">
          <a:xfrm>
            <a:off x="8578394" y="29148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7" name="Text Box 116">
            <a:extLst>
              <a:ext uri="{FF2B5EF4-FFF2-40B4-BE49-F238E27FC236}">
                <a16:creationId xmlns:a16="http://schemas.microsoft.com/office/drawing/2014/main" id="{5D790F90-9E12-8D2E-CA21-784BBF393E2B}"/>
              </a:ext>
            </a:extLst>
          </p:cNvPr>
          <p:cNvSpPr txBox="1">
            <a:spLocks noChangeAspect="1" noChangeArrowheads="1"/>
          </p:cNvSpPr>
          <p:nvPr/>
        </p:nvSpPr>
        <p:spPr bwMode="auto">
          <a:xfrm>
            <a:off x="6705144" y="1465490"/>
            <a:ext cx="3432175" cy="65175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dirty="0" err="1"/>
              <a:t>Three</a:t>
            </a:r>
            <a:r>
              <a:rPr lang="de-DE" altLang="en-US" dirty="0"/>
              <a:t>-Layer OTC Routing</a:t>
            </a:r>
            <a:br>
              <a:rPr lang="de-DE" altLang="en-US" dirty="0"/>
            </a:br>
            <a:r>
              <a:rPr lang="de-DE" altLang="en-US" dirty="0"/>
              <a:t>OTC: Over </a:t>
            </a:r>
            <a:r>
              <a:rPr lang="de-DE" altLang="en-US" dirty="0" err="1"/>
              <a:t>the</a:t>
            </a:r>
            <a:r>
              <a:rPr lang="de-DE" altLang="en-US" dirty="0"/>
              <a:t> </a:t>
            </a:r>
            <a:r>
              <a:rPr lang="de-DE" altLang="en-US" dirty="0" err="1"/>
              <a:t>cell</a:t>
            </a:r>
            <a:endParaRPr lang="en-US" altLang="zh-CN" dirty="0">
              <a:ea typeface="宋体" panose="02010600030101010101" pitchFamily="2" charset="-122"/>
            </a:endParaRPr>
          </a:p>
        </p:txBody>
      </p:sp>
      <p:sp>
        <p:nvSpPr>
          <p:cNvPr id="119" name="Line 118">
            <a:extLst>
              <a:ext uri="{FF2B5EF4-FFF2-40B4-BE49-F238E27FC236}">
                <a16:creationId xmlns:a16="http://schemas.microsoft.com/office/drawing/2014/main" id="{591FE2D9-F5B5-FB48-9A4D-2908D35AAA61}"/>
              </a:ext>
            </a:extLst>
          </p:cNvPr>
          <p:cNvSpPr>
            <a:spLocks noChangeAspect="1" noChangeShapeType="1"/>
          </p:cNvSpPr>
          <p:nvPr/>
        </p:nvSpPr>
        <p:spPr bwMode="auto">
          <a:xfrm flipH="1">
            <a:off x="2490332" y="4567465"/>
            <a:ext cx="3121025" cy="1270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9">
            <a:extLst>
              <a:ext uri="{FF2B5EF4-FFF2-40B4-BE49-F238E27FC236}">
                <a16:creationId xmlns:a16="http://schemas.microsoft.com/office/drawing/2014/main" id="{2054166C-C065-D17E-D423-92BB20A3113B}"/>
              </a:ext>
            </a:extLst>
          </p:cNvPr>
          <p:cNvSpPr>
            <a:spLocks noChangeAspect="1" noChangeShapeType="1"/>
          </p:cNvSpPr>
          <p:nvPr/>
        </p:nvSpPr>
        <p:spPr bwMode="auto">
          <a:xfrm flipH="1">
            <a:off x="2487157" y="2832327"/>
            <a:ext cx="3124200"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Rectangle 120">
            <a:extLst>
              <a:ext uri="{FF2B5EF4-FFF2-40B4-BE49-F238E27FC236}">
                <a16:creationId xmlns:a16="http://schemas.microsoft.com/office/drawing/2014/main" id="{BE2331E9-F230-F378-7766-5C9F27E6DD71}"/>
              </a:ext>
            </a:extLst>
          </p:cNvPr>
          <p:cNvSpPr>
            <a:spLocks noChangeAspect="1" noChangeArrowheads="1"/>
          </p:cNvSpPr>
          <p:nvPr/>
        </p:nvSpPr>
        <p:spPr bwMode="auto">
          <a:xfrm flipH="1" flipV="1">
            <a:off x="5173207" y="2708502"/>
            <a:ext cx="280987" cy="1993900"/>
          </a:xfrm>
          <a:prstGeom prst="rect">
            <a:avLst/>
          </a:prstGeom>
          <a:solidFill>
            <a:srgbClr val="808080"/>
          </a:solidFill>
          <a:ln w="0">
            <a:solidFill>
              <a:srgbClr val="80808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A576A3FE-F632-AEF7-0F99-40CA8F41DA34}"/>
              </a:ext>
            </a:extLst>
          </p:cNvPr>
          <p:cNvSpPr>
            <a:spLocks noChangeAspect="1" noChangeArrowheads="1"/>
          </p:cNvSpPr>
          <p:nvPr/>
        </p:nvSpPr>
        <p:spPr bwMode="auto">
          <a:xfrm flipH="1" flipV="1">
            <a:off x="5173207" y="2708502"/>
            <a:ext cx="280987" cy="2009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10ADE14F-A305-D22A-9516-C097854C5BF7}"/>
              </a:ext>
            </a:extLst>
          </p:cNvPr>
          <p:cNvSpPr>
            <a:spLocks noChangeAspect="1" noChangeArrowheads="1"/>
          </p:cNvSpPr>
          <p:nvPr/>
        </p:nvSpPr>
        <p:spPr bwMode="auto">
          <a:xfrm flipH="1" flipV="1">
            <a:off x="4749344" y="2708502"/>
            <a:ext cx="282575" cy="1993900"/>
          </a:xfrm>
          <a:prstGeom prst="rect">
            <a:avLst/>
          </a:prstGeom>
          <a:solidFill>
            <a:srgbClr val="808080"/>
          </a:solidFill>
          <a:ln w="0">
            <a:solidFill>
              <a:srgbClr val="80808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88313873-1AF5-4628-A97A-490DBECF47DE}"/>
              </a:ext>
            </a:extLst>
          </p:cNvPr>
          <p:cNvSpPr>
            <a:spLocks noChangeAspect="1" noChangeArrowheads="1"/>
          </p:cNvSpPr>
          <p:nvPr/>
        </p:nvSpPr>
        <p:spPr bwMode="auto">
          <a:xfrm flipH="1" flipV="1">
            <a:off x="4749344" y="2708502"/>
            <a:ext cx="282575" cy="19939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172683CE-ED2E-F9F6-2F0A-217EC15E8540}"/>
              </a:ext>
            </a:extLst>
          </p:cNvPr>
          <p:cNvSpPr>
            <a:spLocks noChangeAspect="1" noChangeArrowheads="1"/>
          </p:cNvSpPr>
          <p:nvPr/>
        </p:nvSpPr>
        <p:spPr bwMode="auto">
          <a:xfrm flipH="1" flipV="1">
            <a:off x="4327069" y="2708502"/>
            <a:ext cx="282575" cy="1544638"/>
          </a:xfrm>
          <a:prstGeom prst="rect">
            <a:avLst/>
          </a:prstGeom>
          <a:solidFill>
            <a:srgbClr val="808080"/>
          </a:solidFill>
          <a:ln w="0">
            <a:solidFill>
              <a:srgbClr val="80808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6636B633-42F8-4138-1FCB-8A6DC6C7DF85}"/>
              </a:ext>
            </a:extLst>
          </p:cNvPr>
          <p:cNvSpPr>
            <a:spLocks noChangeAspect="1" noChangeArrowheads="1"/>
          </p:cNvSpPr>
          <p:nvPr/>
        </p:nvSpPr>
        <p:spPr bwMode="auto">
          <a:xfrm flipH="1" flipV="1">
            <a:off x="4327069" y="2708502"/>
            <a:ext cx="282575" cy="154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A1CB177B-D853-466F-95A6-0E1BF2B757DB}"/>
              </a:ext>
            </a:extLst>
          </p:cNvPr>
          <p:cNvSpPr>
            <a:spLocks noChangeAspect="1" noChangeArrowheads="1"/>
          </p:cNvSpPr>
          <p:nvPr/>
        </p:nvSpPr>
        <p:spPr bwMode="auto">
          <a:xfrm flipH="1" flipV="1">
            <a:off x="3514269" y="4030890"/>
            <a:ext cx="282575" cy="696912"/>
          </a:xfrm>
          <a:prstGeom prst="rect">
            <a:avLst/>
          </a:prstGeom>
          <a:solidFill>
            <a:srgbClr val="808080"/>
          </a:solidFill>
          <a:ln w="0">
            <a:solidFill>
              <a:srgbClr val="80808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BB16F91A-FE3D-096A-DFDE-4E31F9944B16}"/>
              </a:ext>
            </a:extLst>
          </p:cNvPr>
          <p:cNvSpPr>
            <a:spLocks noChangeAspect="1" noChangeArrowheads="1"/>
          </p:cNvSpPr>
          <p:nvPr/>
        </p:nvSpPr>
        <p:spPr bwMode="auto">
          <a:xfrm flipH="1" flipV="1">
            <a:off x="3514269" y="4030890"/>
            <a:ext cx="282575" cy="6715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674176D1-95AB-0372-E624-DEFBE9851691}"/>
              </a:ext>
            </a:extLst>
          </p:cNvPr>
          <p:cNvSpPr>
            <a:spLocks noChangeAspect="1" noChangeArrowheads="1"/>
          </p:cNvSpPr>
          <p:nvPr/>
        </p:nvSpPr>
        <p:spPr bwMode="auto">
          <a:xfrm flipH="1" flipV="1">
            <a:off x="3903207" y="3548290"/>
            <a:ext cx="282575" cy="1154112"/>
          </a:xfrm>
          <a:prstGeom prst="rect">
            <a:avLst/>
          </a:prstGeom>
          <a:solidFill>
            <a:srgbClr val="808080"/>
          </a:solidFill>
          <a:ln w="0">
            <a:solidFill>
              <a:srgbClr val="80808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4C10EFB2-E738-FA83-591D-2347C3593863}"/>
              </a:ext>
            </a:extLst>
          </p:cNvPr>
          <p:cNvSpPr>
            <a:spLocks noChangeAspect="1" noChangeArrowheads="1"/>
          </p:cNvSpPr>
          <p:nvPr/>
        </p:nvSpPr>
        <p:spPr bwMode="auto">
          <a:xfrm flipH="1" flipV="1">
            <a:off x="3903207" y="3548290"/>
            <a:ext cx="282575" cy="1154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D7077157-B493-D6AC-A9E1-A5D44F3B00B6}"/>
              </a:ext>
            </a:extLst>
          </p:cNvPr>
          <p:cNvSpPr>
            <a:spLocks noChangeAspect="1" noChangeArrowheads="1"/>
          </p:cNvSpPr>
          <p:nvPr/>
        </p:nvSpPr>
        <p:spPr bwMode="auto">
          <a:xfrm flipH="1" flipV="1">
            <a:off x="3903207" y="2708502"/>
            <a:ext cx="282575" cy="706438"/>
          </a:xfrm>
          <a:prstGeom prst="rect">
            <a:avLst/>
          </a:prstGeom>
          <a:solidFill>
            <a:srgbClr val="808080"/>
          </a:solidFill>
          <a:ln w="0">
            <a:solidFill>
              <a:srgbClr val="80808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6CB2D892-7601-8371-863B-715536B4EF30}"/>
              </a:ext>
            </a:extLst>
          </p:cNvPr>
          <p:cNvSpPr>
            <a:spLocks noChangeAspect="1" noChangeArrowheads="1"/>
          </p:cNvSpPr>
          <p:nvPr/>
        </p:nvSpPr>
        <p:spPr bwMode="auto">
          <a:xfrm flipH="1" flipV="1">
            <a:off x="3903207" y="2708502"/>
            <a:ext cx="282575" cy="7064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A54A225F-C111-F580-F445-67DB9967BDB6}"/>
              </a:ext>
            </a:extLst>
          </p:cNvPr>
          <p:cNvSpPr>
            <a:spLocks noChangeAspect="1" noChangeArrowheads="1"/>
          </p:cNvSpPr>
          <p:nvPr/>
        </p:nvSpPr>
        <p:spPr bwMode="auto">
          <a:xfrm flipH="1" flipV="1">
            <a:off x="3488869" y="2708502"/>
            <a:ext cx="282575" cy="1122363"/>
          </a:xfrm>
          <a:prstGeom prst="rect">
            <a:avLst/>
          </a:prstGeom>
          <a:solidFill>
            <a:srgbClr val="808080"/>
          </a:solidFill>
          <a:ln w="0">
            <a:solidFill>
              <a:srgbClr val="808080"/>
            </a:solidFill>
            <a:miter lim="800000"/>
            <a:headEnd/>
            <a:tailEnd/>
          </a:ln>
        </p:spPr>
        <p:txBody>
          <a:bodyPr/>
          <a:lstStyle/>
          <a:p>
            <a:endParaRPr lang="en-US"/>
          </a:p>
        </p:txBody>
      </p:sp>
      <p:sp>
        <p:nvSpPr>
          <p:cNvPr id="134" name="Rectangle 133">
            <a:extLst>
              <a:ext uri="{FF2B5EF4-FFF2-40B4-BE49-F238E27FC236}">
                <a16:creationId xmlns:a16="http://schemas.microsoft.com/office/drawing/2014/main" id="{86C15C95-ED65-F238-78F9-AD192C5A0AFE}"/>
              </a:ext>
            </a:extLst>
          </p:cNvPr>
          <p:cNvSpPr>
            <a:spLocks noChangeAspect="1" noChangeArrowheads="1"/>
          </p:cNvSpPr>
          <p:nvPr/>
        </p:nvSpPr>
        <p:spPr bwMode="auto">
          <a:xfrm flipH="1" flipV="1">
            <a:off x="3488869" y="2708502"/>
            <a:ext cx="282575"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 name="Rectangle 134">
            <a:extLst>
              <a:ext uri="{FF2B5EF4-FFF2-40B4-BE49-F238E27FC236}">
                <a16:creationId xmlns:a16="http://schemas.microsoft.com/office/drawing/2014/main" id="{75DB5BC6-80A2-721F-E735-6E1B83D6DDCF}"/>
              </a:ext>
            </a:extLst>
          </p:cNvPr>
          <p:cNvSpPr>
            <a:spLocks noChangeAspect="1" noChangeArrowheads="1"/>
          </p:cNvSpPr>
          <p:nvPr/>
        </p:nvSpPr>
        <p:spPr bwMode="auto">
          <a:xfrm flipH="1" flipV="1">
            <a:off x="3065007" y="3132365"/>
            <a:ext cx="282575" cy="1570037"/>
          </a:xfrm>
          <a:prstGeom prst="rect">
            <a:avLst/>
          </a:prstGeom>
          <a:solidFill>
            <a:srgbClr val="808080"/>
          </a:solidFill>
          <a:ln w="0">
            <a:solidFill>
              <a:srgbClr val="808080"/>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94926982-5003-A463-1A72-B700E43A4589}"/>
              </a:ext>
            </a:extLst>
          </p:cNvPr>
          <p:cNvSpPr>
            <a:spLocks noChangeAspect="1" noChangeArrowheads="1"/>
          </p:cNvSpPr>
          <p:nvPr/>
        </p:nvSpPr>
        <p:spPr bwMode="auto">
          <a:xfrm flipH="1" flipV="1">
            <a:off x="3065007" y="3132365"/>
            <a:ext cx="282575" cy="15700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444A9335-BA00-35E4-88DE-BC31AB773D7E}"/>
              </a:ext>
            </a:extLst>
          </p:cNvPr>
          <p:cNvSpPr>
            <a:spLocks noChangeAspect="1" noChangeArrowheads="1"/>
          </p:cNvSpPr>
          <p:nvPr/>
        </p:nvSpPr>
        <p:spPr bwMode="auto">
          <a:xfrm flipH="1" flipV="1">
            <a:off x="2642732" y="4030890"/>
            <a:ext cx="280987" cy="696912"/>
          </a:xfrm>
          <a:prstGeom prst="rect">
            <a:avLst/>
          </a:prstGeom>
          <a:solidFill>
            <a:srgbClr val="808080"/>
          </a:solidFill>
          <a:ln w="0">
            <a:solidFill>
              <a:srgbClr val="80808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B158CDDB-1C13-F3D7-1631-5C4C9B7CC230}"/>
              </a:ext>
            </a:extLst>
          </p:cNvPr>
          <p:cNvSpPr>
            <a:spLocks noChangeAspect="1" noChangeArrowheads="1"/>
          </p:cNvSpPr>
          <p:nvPr/>
        </p:nvSpPr>
        <p:spPr bwMode="auto">
          <a:xfrm flipH="1" flipV="1">
            <a:off x="2642732" y="4030890"/>
            <a:ext cx="280987" cy="6715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Rectangle 138">
            <a:extLst>
              <a:ext uri="{FF2B5EF4-FFF2-40B4-BE49-F238E27FC236}">
                <a16:creationId xmlns:a16="http://schemas.microsoft.com/office/drawing/2014/main" id="{4DED96F9-FEC4-2B85-C383-33600A9A0258}"/>
              </a:ext>
            </a:extLst>
          </p:cNvPr>
          <p:cNvSpPr>
            <a:spLocks noChangeAspect="1" noChangeArrowheads="1"/>
          </p:cNvSpPr>
          <p:nvPr/>
        </p:nvSpPr>
        <p:spPr bwMode="auto">
          <a:xfrm flipH="1" flipV="1">
            <a:off x="2642732" y="2708502"/>
            <a:ext cx="280987" cy="1122363"/>
          </a:xfrm>
          <a:prstGeom prst="rect">
            <a:avLst/>
          </a:prstGeom>
          <a:solidFill>
            <a:srgbClr val="808080"/>
          </a:solidFill>
          <a:ln w="0">
            <a:solidFill>
              <a:srgbClr val="808080"/>
            </a:solidFill>
            <a:miter lim="800000"/>
            <a:headEnd/>
            <a:tailEnd/>
          </a:ln>
        </p:spPr>
        <p:txBody>
          <a:bodyPr/>
          <a:lstStyle/>
          <a:p>
            <a:endParaRPr lang="en-US"/>
          </a:p>
        </p:txBody>
      </p:sp>
      <p:sp>
        <p:nvSpPr>
          <p:cNvPr id="140" name="Rectangle 139">
            <a:extLst>
              <a:ext uri="{FF2B5EF4-FFF2-40B4-BE49-F238E27FC236}">
                <a16:creationId xmlns:a16="http://schemas.microsoft.com/office/drawing/2014/main" id="{8825C6E0-5B8F-86E8-B5B1-F0CF3FEE503D}"/>
              </a:ext>
            </a:extLst>
          </p:cNvPr>
          <p:cNvSpPr>
            <a:spLocks noChangeAspect="1" noChangeArrowheads="1"/>
          </p:cNvSpPr>
          <p:nvPr/>
        </p:nvSpPr>
        <p:spPr bwMode="auto">
          <a:xfrm flipH="1" flipV="1">
            <a:off x="2642732" y="2708502"/>
            <a:ext cx="280987" cy="11223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1" name="Rectangle 140">
            <a:extLst>
              <a:ext uri="{FF2B5EF4-FFF2-40B4-BE49-F238E27FC236}">
                <a16:creationId xmlns:a16="http://schemas.microsoft.com/office/drawing/2014/main" id="{6F8B6A79-ACE5-73C0-9A93-2D77104686C8}"/>
              </a:ext>
            </a:extLst>
          </p:cNvPr>
          <p:cNvSpPr>
            <a:spLocks noChangeAspect="1" noChangeArrowheads="1"/>
          </p:cNvSpPr>
          <p:nvPr/>
        </p:nvSpPr>
        <p:spPr bwMode="auto">
          <a:xfrm flipH="1" flipV="1">
            <a:off x="5182732" y="4432527"/>
            <a:ext cx="280987" cy="26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ACD3FD6C-0CCD-D2F8-53EE-FE42940A200F}"/>
              </a:ext>
            </a:extLst>
          </p:cNvPr>
          <p:cNvSpPr>
            <a:spLocks noChangeAspect="1" noChangeArrowheads="1"/>
          </p:cNvSpPr>
          <p:nvPr/>
        </p:nvSpPr>
        <p:spPr bwMode="auto">
          <a:xfrm flipH="1" flipV="1">
            <a:off x="4749344" y="4429352"/>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Rectangle 142">
            <a:extLst>
              <a:ext uri="{FF2B5EF4-FFF2-40B4-BE49-F238E27FC236}">
                <a16:creationId xmlns:a16="http://schemas.microsoft.com/office/drawing/2014/main" id="{8C780E91-5B1E-1254-E30F-C8B3C1CE31BB}"/>
              </a:ext>
            </a:extLst>
          </p:cNvPr>
          <p:cNvSpPr>
            <a:spLocks noChangeAspect="1" noChangeArrowheads="1"/>
          </p:cNvSpPr>
          <p:nvPr/>
        </p:nvSpPr>
        <p:spPr bwMode="auto">
          <a:xfrm flipH="1" flipV="1">
            <a:off x="3514269" y="4451577"/>
            <a:ext cx="282575" cy="2508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Rectangle 143">
            <a:extLst>
              <a:ext uri="{FF2B5EF4-FFF2-40B4-BE49-F238E27FC236}">
                <a16:creationId xmlns:a16="http://schemas.microsoft.com/office/drawing/2014/main" id="{0E240E71-D843-DE9D-005C-59A99779E731}"/>
              </a:ext>
            </a:extLst>
          </p:cNvPr>
          <p:cNvSpPr>
            <a:spLocks noChangeAspect="1" noChangeArrowheads="1"/>
          </p:cNvSpPr>
          <p:nvPr/>
        </p:nvSpPr>
        <p:spPr bwMode="auto">
          <a:xfrm flipH="1" flipV="1">
            <a:off x="3903207" y="4432527"/>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Rectangle 144">
            <a:extLst>
              <a:ext uri="{FF2B5EF4-FFF2-40B4-BE49-F238E27FC236}">
                <a16:creationId xmlns:a16="http://schemas.microsoft.com/office/drawing/2014/main" id="{95B12FF2-391C-D84D-20DE-0F2F1BE44B9F}"/>
              </a:ext>
            </a:extLst>
          </p:cNvPr>
          <p:cNvSpPr>
            <a:spLocks noChangeAspect="1" noChangeArrowheads="1"/>
          </p:cNvSpPr>
          <p:nvPr/>
        </p:nvSpPr>
        <p:spPr bwMode="auto">
          <a:xfrm flipH="1" flipV="1">
            <a:off x="3065007" y="4432527"/>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Rectangle 145">
            <a:extLst>
              <a:ext uri="{FF2B5EF4-FFF2-40B4-BE49-F238E27FC236}">
                <a16:creationId xmlns:a16="http://schemas.microsoft.com/office/drawing/2014/main" id="{F9D2E02C-F141-B137-5B97-FCB7B443E202}"/>
              </a:ext>
            </a:extLst>
          </p:cNvPr>
          <p:cNvSpPr>
            <a:spLocks noChangeAspect="1" noChangeArrowheads="1"/>
          </p:cNvSpPr>
          <p:nvPr/>
        </p:nvSpPr>
        <p:spPr bwMode="auto">
          <a:xfrm flipH="1" flipV="1">
            <a:off x="2642732" y="4432527"/>
            <a:ext cx="280987"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7" name="Rectangle 146">
            <a:extLst>
              <a:ext uri="{FF2B5EF4-FFF2-40B4-BE49-F238E27FC236}">
                <a16:creationId xmlns:a16="http://schemas.microsoft.com/office/drawing/2014/main" id="{41021EC9-2AF6-9558-6455-0AEE6006E37E}"/>
              </a:ext>
            </a:extLst>
          </p:cNvPr>
          <p:cNvSpPr>
            <a:spLocks noChangeAspect="1" noChangeArrowheads="1"/>
          </p:cNvSpPr>
          <p:nvPr/>
        </p:nvSpPr>
        <p:spPr bwMode="auto">
          <a:xfrm flipH="1" flipV="1">
            <a:off x="5173207" y="27085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8" name="Rectangle 147">
            <a:extLst>
              <a:ext uri="{FF2B5EF4-FFF2-40B4-BE49-F238E27FC236}">
                <a16:creationId xmlns:a16="http://schemas.microsoft.com/office/drawing/2014/main" id="{EFD8BBD0-6B98-E244-1937-9CF6FF7CAE14}"/>
              </a:ext>
            </a:extLst>
          </p:cNvPr>
          <p:cNvSpPr>
            <a:spLocks noChangeAspect="1" noChangeArrowheads="1"/>
          </p:cNvSpPr>
          <p:nvPr/>
        </p:nvSpPr>
        <p:spPr bwMode="auto">
          <a:xfrm flipH="1" flipV="1">
            <a:off x="4749344"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9" name="Rectangle 148">
            <a:extLst>
              <a:ext uri="{FF2B5EF4-FFF2-40B4-BE49-F238E27FC236}">
                <a16:creationId xmlns:a16="http://schemas.microsoft.com/office/drawing/2014/main" id="{F5963369-0579-1B0C-8184-49522DE257B1}"/>
              </a:ext>
            </a:extLst>
          </p:cNvPr>
          <p:cNvSpPr>
            <a:spLocks noChangeAspect="1" noChangeArrowheads="1"/>
          </p:cNvSpPr>
          <p:nvPr/>
        </p:nvSpPr>
        <p:spPr bwMode="auto">
          <a:xfrm flipH="1" flipV="1">
            <a:off x="4327069"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0" name="Rectangle 149">
            <a:extLst>
              <a:ext uri="{FF2B5EF4-FFF2-40B4-BE49-F238E27FC236}">
                <a16:creationId xmlns:a16="http://schemas.microsoft.com/office/drawing/2014/main" id="{54DBE454-BB1E-DFB8-6912-7640D43038E2}"/>
              </a:ext>
            </a:extLst>
          </p:cNvPr>
          <p:cNvSpPr>
            <a:spLocks noChangeAspect="1" noChangeArrowheads="1"/>
          </p:cNvSpPr>
          <p:nvPr/>
        </p:nvSpPr>
        <p:spPr bwMode="auto">
          <a:xfrm flipH="1" flipV="1">
            <a:off x="3903207"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1" name="Rectangle 150">
            <a:extLst>
              <a:ext uri="{FF2B5EF4-FFF2-40B4-BE49-F238E27FC236}">
                <a16:creationId xmlns:a16="http://schemas.microsoft.com/office/drawing/2014/main" id="{C0A21C44-17A7-1B42-69A9-95792160F24D}"/>
              </a:ext>
            </a:extLst>
          </p:cNvPr>
          <p:cNvSpPr>
            <a:spLocks noChangeAspect="1" noChangeArrowheads="1"/>
          </p:cNvSpPr>
          <p:nvPr/>
        </p:nvSpPr>
        <p:spPr bwMode="auto">
          <a:xfrm flipH="1" flipV="1">
            <a:off x="3488869" y="2708502"/>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2" name="Rectangle 151">
            <a:extLst>
              <a:ext uri="{FF2B5EF4-FFF2-40B4-BE49-F238E27FC236}">
                <a16:creationId xmlns:a16="http://schemas.microsoft.com/office/drawing/2014/main" id="{2CDE55B7-FE8C-CD9D-0BCC-9CA92DBD88A0}"/>
              </a:ext>
            </a:extLst>
          </p:cNvPr>
          <p:cNvSpPr>
            <a:spLocks noChangeAspect="1" noChangeArrowheads="1"/>
          </p:cNvSpPr>
          <p:nvPr/>
        </p:nvSpPr>
        <p:spPr bwMode="auto">
          <a:xfrm flipH="1" flipV="1">
            <a:off x="2642732" y="2708502"/>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2">
            <a:extLst>
              <a:ext uri="{FF2B5EF4-FFF2-40B4-BE49-F238E27FC236}">
                <a16:creationId xmlns:a16="http://schemas.microsoft.com/office/drawing/2014/main" id="{C850E453-5447-359F-DFC5-C37ACF22AD6A}"/>
              </a:ext>
            </a:extLst>
          </p:cNvPr>
          <p:cNvSpPr>
            <a:spLocks noChangeAspect="1" noChangeArrowheads="1"/>
          </p:cNvSpPr>
          <p:nvPr/>
        </p:nvSpPr>
        <p:spPr bwMode="auto">
          <a:xfrm flipH="1" flipV="1">
            <a:off x="4327069" y="3972152"/>
            <a:ext cx="282575" cy="280988"/>
          </a:xfrm>
          <a:prstGeom prst="rect">
            <a:avLst/>
          </a:prstGeom>
          <a:solidFill>
            <a:srgbClr val="DFDFDF"/>
          </a:solidFill>
          <a:ln w="0">
            <a:solidFill>
              <a:srgbClr val="DFDFDF"/>
            </a:solidFill>
            <a:miter lim="800000"/>
            <a:headEnd/>
            <a:tailEnd/>
          </a:ln>
        </p:spPr>
        <p:txBody>
          <a:bodyPr/>
          <a:lstStyle/>
          <a:p>
            <a:endParaRPr lang="en-US"/>
          </a:p>
        </p:txBody>
      </p:sp>
      <p:sp>
        <p:nvSpPr>
          <p:cNvPr id="154" name="Rectangle 153">
            <a:extLst>
              <a:ext uri="{FF2B5EF4-FFF2-40B4-BE49-F238E27FC236}">
                <a16:creationId xmlns:a16="http://schemas.microsoft.com/office/drawing/2014/main" id="{932818BB-3328-0ED0-6329-43B5ED45CB64}"/>
              </a:ext>
            </a:extLst>
          </p:cNvPr>
          <p:cNvSpPr>
            <a:spLocks noChangeAspect="1" noChangeArrowheads="1"/>
          </p:cNvSpPr>
          <p:nvPr/>
        </p:nvSpPr>
        <p:spPr bwMode="auto">
          <a:xfrm flipH="1" flipV="1">
            <a:off x="4327069" y="3972152"/>
            <a:ext cx="282575" cy="2809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4">
            <a:extLst>
              <a:ext uri="{FF2B5EF4-FFF2-40B4-BE49-F238E27FC236}">
                <a16:creationId xmlns:a16="http://schemas.microsoft.com/office/drawing/2014/main" id="{542D8C44-1DE9-ACB9-8BD5-2AD7B9647F30}"/>
              </a:ext>
            </a:extLst>
          </p:cNvPr>
          <p:cNvSpPr>
            <a:spLocks noChangeAspect="1" noChangeArrowheads="1"/>
          </p:cNvSpPr>
          <p:nvPr/>
        </p:nvSpPr>
        <p:spPr bwMode="auto">
          <a:xfrm flipH="1" flipV="1">
            <a:off x="3514269" y="3962627"/>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56" name="Rectangle 155">
            <a:extLst>
              <a:ext uri="{FF2B5EF4-FFF2-40B4-BE49-F238E27FC236}">
                <a16:creationId xmlns:a16="http://schemas.microsoft.com/office/drawing/2014/main" id="{E936B8D2-7DA9-FF76-DDDF-39770B705407}"/>
              </a:ext>
            </a:extLst>
          </p:cNvPr>
          <p:cNvSpPr>
            <a:spLocks noChangeAspect="1" noChangeArrowheads="1"/>
          </p:cNvSpPr>
          <p:nvPr/>
        </p:nvSpPr>
        <p:spPr bwMode="auto">
          <a:xfrm flipH="1" flipV="1">
            <a:off x="3514269" y="3962627"/>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6">
            <a:extLst>
              <a:ext uri="{FF2B5EF4-FFF2-40B4-BE49-F238E27FC236}">
                <a16:creationId xmlns:a16="http://schemas.microsoft.com/office/drawing/2014/main" id="{21E479E2-09CE-F8F2-4BF4-AE8976CBC8B1}"/>
              </a:ext>
            </a:extLst>
          </p:cNvPr>
          <p:cNvSpPr>
            <a:spLocks noChangeAspect="1" noChangeArrowheads="1"/>
          </p:cNvSpPr>
          <p:nvPr/>
        </p:nvSpPr>
        <p:spPr bwMode="auto">
          <a:xfrm flipH="1" flipV="1">
            <a:off x="2642732" y="3962627"/>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58" name="Rectangle 157">
            <a:extLst>
              <a:ext uri="{FF2B5EF4-FFF2-40B4-BE49-F238E27FC236}">
                <a16:creationId xmlns:a16="http://schemas.microsoft.com/office/drawing/2014/main" id="{9B1C09A4-9384-CBDA-B607-135BCB42DDE9}"/>
              </a:ext>
            </a:extLst>
          </p:cNvPr>
          <p:cNvSpPr>
            <a:spLocks noChangeAspect="1" noChangeArrowheads="1"/>
          </p:cNvSpPr>
          <p:nvPr/>
        </p:nvSpPr>
        <p:spPr bwMode="auto">
          <a:xfrm flipH="1" flipV="1">
            <a:off x="2642732" y="3962627"/>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8">
            <a:extLst>
              <a:ext uri="{FF2B5EF4-FFF2-40B4-BE49-F238E27FC236}">
                <a16:creationId xmlns:a16="http://schemas.microsoft.com/office/drawing/2014/main" id="{36752EEB-44BA-9552-8976-6FFBDD2284C2}"/>
              </a:ext>
            </a:extLst>
          </p:cNvPr>
          <p:cNvSpPr>
            <a:spLocks noChangeAspect="1" noChangeArrowheads="1"/>
          </p:cNvSpPr>
          <p:nvPr/>
        </p:nvSpPr>
        <p:spPr bwMode="auto">
          <a:xfrm flipH="1" flipV="1">
            <a:off x="4749344"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0" name="Rectangle 159">
            <a:extLst>
              <a:ext uri="{FF2B5EF4-FFF2-40B4-BE49-F238E27FC236}">
                <a16:creationId xmlns:a16="http://schemas.microsoft.com/office/drawing/2014/main" id="{A103E1DD-FDCA-A2D7-B9C1-65667C6917CB}"/>
              </a:ext>
            </a:extLst>
          </p:cNvPr>
          <p:cNvSpPr>
            <a:spLocks noChangeAspect="1" noChangeArrowheads="1"/>
          </p:cNvSpPr>
          <p:nvPr/>
        </p:nvSpPr>
        <p:spPr bwMode="auto">
          <a:xfrm flipH="1" flipV="1">
            <a:off x="4749344"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0">
            <a:extLst>
              <a:ext uri="{FF2B5EF4-FFF2-40B4-BE49-F238E27FC236}">
                <a16:creationId xmlns:a16="http://schemas.microsoft.com/office/drawing/2014/main" id="{968087C1-887A-175F-30D0-7EA6E4E825D1}"/>
              </a:ext>
            </a:extLst>
          </p:cNvPr>
          <p:cNvSpPr>
            <a:spLocks noChangeAspect="1" noChangeArrowheads="1"/>
          </p:cNvSpPr>
          <p:nvPr/>
        </p:nvSpPr>
        <p:spPr bwMode="auto">
          <a:xfrm flipH="1" flipV="1">
            <a:off x="3903207"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1">
            <a:extLst>
              <a:ext uri="{FF2B5EF4-FFF2-40B4-BE49-F238E27FC236}">
                <a16:creationId xmlns:a16="http://schemas.microsoft.com/office/drawing/2014/main" id="{EFB65C51-5C98-582F-D187-1E8827F3534C}"/>
              </a:ext>
            </a:extLst>
          </p:cNvPr>
          <p:cNvSpPr>
            <a:spLocks noChangeAspect="1" noChangeArrowheads="1"/>
          </p:cNvSpPr>
          <p:nvPr/>
        </p:nvSpPr>
        <p:spPr bwMode="auto">
          <a:xfrm flipH="1" flipV="1">
            <a:off x="3903207"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2">
            <a:extLst>
              <a:ext uri="{FF2B5EF4-FFF2-40B4-BE49-F238E27FC236}">
                <a16:creationId xmlns:a16="http://schemas.microsoft.com/office/drawing/2014/main" id="{6DAA04B4-34A1-4DC1-83E4-774D8C3D1C5F}"/>
              </a:ext>
            </a:extLst>
          </p:cNvPr>
          <p:cNvSpPr>
            <a:spLocks noChangeAspect="1" noChangeArrowheads="1"/>
          </p:cNvSpPr>
          <p:nvPr/>
        </p:nvSpPr>
        <p:spPr bwMode="auto">
          <a:xfrm flipH="1" flipV="1">
            <a:off x="3488869" y="3548290"/>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3">
            <a:extLst>
              <a:ext uri="{FF2B5EF4-FFF2-40B4-BE49-F238E27FC236}">
                <a16:creationId xmlns:a16="http://schemas.microsoft.com/office/drawing/2014/main" id="{C846C144-B1E1-2A81-C8D5-A40F46BACC41}"/>
              </a:ext>
            </a:extLst>
          </p:cNvPr>
          <p:cNvSpPr>
            <a:spLocks noChangeAspect="1" noChangeArrowheads="1"/>
          </p:cNvSpPr>
          <p:nvPr/>
        </p:nvSpPr>
        <p:spPr bwMode="auto">
          <a:xfrm flipH="1" flipV="1">
            <a:off x="3488869" y="354829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4">
            <a:extLst>
              <a:ext uri="{FF2B5EF4-FFF2-40B4-BE49-F238E27FC236}">
                <a16:creationId xmlns:a16="http://schemas.microsoft.com/office/drawing/2014/main" id="{5649C666-E8B4-1E84-2477-91789376C2B6}"/>
              </a:ext>
            </a:extLst>
          </p:cNvPr>
          <p:cNvSpPr>
            <a:spLocks noChangeAspect="1" noChangeArrowheads="1"/>
          </p:cNvSpPr>
          <p:nvPr/>
        </p:nvSpPr>
        <p:spPr bwMode="auto">
          <a:xfrm flipH="1" flipV="1">
            <a:off x="2642732" y="3548290"/>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5">
            <a:extLst>
              <a:ext uri="{FF2B5EF4-FFF2-40B4-BE49-F238E27FC236}">
                <a16:creationId xmlns:a16="http://schemas.microsoft.com/office/drawing/2014/main" id="{2790B63D-563B-02AF-2111-5EB8FDA22913}"/>
              </a:ext>
            </a:extLst>
          </p:cNvPr>
          <p:cNvSpPr>
            <a:spLocks noChangeAspect="1" noChangeArrowheads="1"/>
          </p:cNvSpPr>
          <p:nvPr/>
        </p:nvSpPr>
        <p:spPr bwMode="auto">
          <a:xfrm flipH="1" flipV="1">
            <a:off x="2642732" y="3548290"/>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6">
            <a:extLst>
              <a:ext uri="{FF2B5EF4-FFF2-40B4-BE49-F238E27FC236}">
                <a16:creationId xmlns:a16="http://schemas.microsoft.com/office/drawing/2014/main" id="{94D56043-18CF-EC0D-52C8-3B216AF96E9E}"/>
              </a:ext>
            </a:extLst>
          </p:cNvPr>
          <p:cNvSpPr>
            <a:spLocks noChangeAspect="1" noChangeArrowheads="1"/>
          </p:cNvSpPr>
          <p:nvPr/>
        </p:nvSpPr>
        <p:spPr bwMode="auto">
          <a:xfrm flipH="1" flipV="1">
            <a:off x="5173207" y="3132365"/>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7">
            <a:extLst>
              <a:ext uri="{FF2B5EF4-FFF2-40B4-BE49-F238E27FC236}">
                <a16:creationId xmlns:a16="http://schemas.microsoft.com/office/drawing/2014/main" id="{9C46EABD-2123-7B2C-31DC-4552D984B633}"/>
              </a:ext>
            </a:extLst>
          </p:cNvPr>
          <p:cNvSpPr>
            <a:spLocks noChangeAspect="1" noChangeArrowheads="1"/>
          </p:cNvSpPr>
          <p:nvPr/>
        </p:nvSpPr>
        <p:spPr bwMode="auto">
          <a:xfrm flipH="1" flipV="1">
            <a:off x="5173207" y="3132365"/>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9" name="Rectangle 168">
            <a:extLst>
              <a:ext uri="{FF2B5EF4-FFF2-40B4-BE49-F238E27FC236}">
                <a16:creationId xmlns:a16="http://schemas.microsoft.com/office/drawing/2014/main" id="{2B9E72C7-BBDD-BF03-36CE-75F087B43C0B}"/>
              </a:ext>
            </a:extLst>
          </p:cNvPr>
          <p:cNvSpPr>
            <a:spLocks noChangeAspect="1" noChangeArrowheads="1"/>
          </p:cNvSpPr>
          <p:nvPr/>
        </p:nvSpPr>
        <p:spPr bwMode="auto">
          <a:xfrm flipH="1" flipV="1">
            <a:off x="3903207" y="313236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69">
            <a:extLst>
              <a:ext uri="{FF2B5EF4-FFF2-40B4-BE49-F238E27FC236}">
                <a16:creationId xmlns:a16="http://schemas.microsoft.com/office/drawing/2014/main" id="{274F430E-D3B0-2B62-B66D-A94AFD9EFF15}"/>
              </a:ext>
            </a:extLst>
          </p:cNvPr>
          <p:cNvSpPr>
            <a:spLocks noChangeAspect="1" noChangeArrowheads="1"/>
          </p:cNvSpPr>
          <p:nvPr/>
        </p:nvSpPr>
        <p:spPr bwMode="auto">
          <a:xfrm flipH="1" flipV="1">
            <a:off x="3903207" y="313236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0">
            <a:extLst>
              <a:ext uri="{FF2B5EF4-FFF2-40B4-BE49-F238E27FC236}">
                <a16:creationId xmlns:a16="http://schemas.microsoft.com/office/drawing/2014/main" id="{4C4ED9D3-B446-08A6-8EE7-5AAF72A4B25B}"/>
              </a:ext>
            </a:extLst>
          </p:cNvPr>
          <p:cNvSpPr>
            <a:spLocks noChangeAspect="1" noChangeArrowheads="1"/>
          </p:cNvSpPr>
          <p:nvPr/>
        </p:nvSpPr>
        <p:spPr bwMode="auto">
          <a:xfrm flipH="1" flipV="1">
            <a:off x="3065007" y="313236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1">
            <a:extLst>
              <a:ext uri="{FF2B5EF4-FFF2-40B4-BE49-F238E27FC236}">
                <a16:creationId xmlns:a16="http://schemas.microsoft.com/office/drawing/2014/main" id="{83E4FDE2-6C49-2DC4-004A-9382B3FDA6C6}"/>
              </a:ext>
            </a:extLst>
          </p:cNvPr>
          <p:cNvSpPr>
            <a:spLocks noChangeAspect="1" noChangeArrowheads="1"/>
          </p:cNvSpPr>
          <p:nvPr/>
        </p:nvSpPr>
        <p:spPr bwMode="auto">
          <a:xfrm flipH="1" flipV="1">
            <a:off x="3065007" y="313236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2">
            <a:extLst>
              <a:ext uri="{FF2B5EF4-FFF2-40B4-BE49-F238E27FC236}">
                <a16:creationId xmlns:a16="http://schemas.microsoft.com/office/drawing/2014/main" id="{EA38EEB1-E8A8-5348-61CA-9D1D95FE5771}"/>
              </a:ext>
            </a:extLst>
          </p:cNvPr>
          <p:cNvSpPr>
            <a:spLocks noChangeAspect="1" noChangeArrowheads="1"/>
          </p:cNvSpPr>
          <p:nvPr/>
        </p:nvSpPr>
        <p:spPr bwMode="auto">
          <a:xfrm flipH="1" flipV="1">
            <a:off x="3771444" y="3621315"/>
            <a:ext cx="131763" cy="141287"/>
          </a:xfrm>
          <a:prstGeom prst="rect">
            <a:avLst/>
          </a:prstGeom>
          <a:solidFill>
            <a:srgbClr val="DFDFDF"/>
          </a:solidFill>
          <a:ln w="0">
            <a:solidFill>
              <a:srgbClr val="DFDFDF"/>
            </a:solidFill>
            <a:miter lim="800000"/>
            <a:headEnd/>
            <a:tailEnd/>
          </a:ln>
        </p:spPr>
        <p:txBody>
          <a:bodyPr/>
          <a:lstStyle/>
          <a:p>
            <a:endParaRPr lang="en-US"/>
          </a:p>
        </p:txBody>
      </p:sp>
      <p:sp>
        <p:nvSpPr>
          <p:cNvPr id="174" name="Rectangle 173">
            <a:extLst>
              <a:ext uri="{FF2B5EF4-FFF2-40B4-BE49-F238E27FC236}">
                <a16:creationId xmlns:a16="http://schemas.microsoft.com/office/drawing/2014/main" id="{0E9C5194-9821-87DD-8F48-3ADB19F109AA}"/>
              </a:ext>
            </a:extLst>
          </p:cNvPr>
          <p:cNvSpPr>
            <a:spLocks noChangeAspect="1" noChangeArrowheads="1"/>
          </p:cNvSpPr>
          <p:nvPr/>
        </p:nvSpPr>
        <p:spPr bwMode="auto">
          <a:xfrm flipH="1" flipV="1">
            <a:off x="3771444" y="3621315"/>
            <a:ext cx="131763"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Rectangle 174">
            <a:extLst>
              <a:ext uri="{FF2B5EF4-FFF2-40B4-BE49-F238E27FC236}">
                <a16:creationId xmlns:a16="http://schemas.microsoft.com/office/drawing/2014/main" id="{B7F48820-72F3-8382-3D82-A0695FC2A788}"/>
              </a:ext>
            </a:extLst>
          </p:cNvPr>
          <p:cNvSpPr>
            <a:spLocks noChangeAspect="1" noChangeArrowheads="1"/>
          </p:cNvSpPr>
          <p:nvPr/>
        </p:nvSpPr>
        <p:spPr bwMode="auto">
          <a:xfrm flipH="1" flipV="1">
            <a:off x="2923719" y="4030890"/>
            <a:ext cx="558800" cy="144462"/>
          </a:xfrm>
          <a:prstGeom prst="rect">
            <a:avLst/>
          </a:prstGeom>
          <a:solidFill>
            <a:srgbClr val="DFDFDF"/>
          </a:solidFill>
          <a:ln w="0">
            <a:solidFill>
              <a:srgbClr val="DFDFDF"/>
            </a:solidFill>
            <a:miter lim="800000"/>
            <a:headEnd/>
            <a:tailEnd/>
          </a:ln>
        </p:spPr>
        <p:txBody>
          <a:bodyPr/>
          <a:lstStyle/>
          <a:p>
            <a:endParaRPr lang="en-US"/>
          </a:p>
        </p:txBody>
      </p:sp>
      <p:sp>
        <p:nvSpPr>
          <p:cNvPr id="176" name="Rectangle 175">
            <a:extLst>
              <a:ext uri="{FF2B5EF4-FFF2-40B4-BE49-F238E27FC236}">
                <a16:creationId xmlns:a16="http://schemas.microsoft.com/office/drawing/2014/main" id="{776E5E11-5639-0DDA-07B6-BFD58789CB27}"/>
              </a:ext>
            </a:extLst>
          </p:cNvPr>
          <p:cNvSpPr>
            <a:spLocks noChangeAspect="1" noChangeArrowheads="1"/>
          </p:cNvSpPr>
          <p:nvPr/>
        </p:nvSpPr>
        <p:spPr bwMode="auto">
          <a:xfrm flipH="1" flipV="1">
            <a:off x="4609644" y="4045177"/>
            <a:ext cx="1203325" cy="131763"/>
          </a:xfrm>
          <a:prstGeom prst="rect">
            <a:avLst/>
          </a:prstGeom>
          <a:solidFill>
            <a:srgbClr val="DFDFDF"/>
          </a:solidFill>
          <a:ln w="0">
            <a:solidFill>
              <a:srgbClr val="DFDFDF"/>
            </a:solidFill>
            <a:miter lim="800000"/>
            <a:headEnd/>
            <a:tailEnd/>
          </a:ln>
        </p:spPr>
        <p:txBody>
          <a:bodyPr/>
          <a:lstStyle/>
          <a:p>
            <a:endParaRPr lang="en-US"/>
          </a:p>
        </p:txBody>
      </p:sp>
      <p:sp>
        <p:nvSpPr>
          <p:cNvPr id="177" name="Rectangle 176">
            <a:extLst>
              <a:ext uri="{FF2B5EF4-FFF2-40B4-BE49-F238E27FC236}">
                <a16:creationId xmlns:a16="http://schemas.microsoft.com/office/drawing/2014/main" id="{C22B1E01-66F1-2040-5306-63545D7DB49C}"/>
              </a:ext>
            </a:extLst>
          </p:cNvPr>
          <p:cNvSpPr>
            <a:spLocks noChangeAspect="1" noChangeArrowheads="1"/>
          </p:cNvSpPr>
          <p:nvPr/>
        </p:nvSpPr>
        <p:spPr bwMode="auto">
          <a:xfrm flipH="1" flipV="1">
            <a:off x="4609644" y="4045177"/>
            <a:ext cx="12033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7">
            <a:extLst>
              <a:ext uri="{FF2B5EF4-FFF2-40B4-BE49-F238E27FC236}">
                <a16:creationId xmlns:a16="http://schemas.microsoft.com/office/drawing/2014/main" id="{0F2BFA80-687E-D90F-FEDA-2E0E0F35E205}"/>
              </a:ext>
            </a:extLst>
          </p:cNvPr>
          <p:cNvSpPr>
            <a:spLocks noChangeAspect="1" noChangeArrowheads="1"/>
          </p:cNvSpPr>
          <p:nvPr/>
        </p:nvSpPr>
        <p:spPr bwMode="auto">
          <a:xfrm flipH="1" flipV="1">
            <a:off x="5031919" y="3621315"/>
            <a:ext cx="849313" cy="139700"/>
          </a:xfrm>
          <a:prstGeom prst="rect">
            <a:avLst/>
          </a:prstGeom>
          <a:solidFill>
            <a:srgbClr val="DFDFDF"/>
          </a:solidFill>
          <a:ln w="0">
            <a:solidFill>
              <a:srgbClr val="DFDFDF"/>
            </a:solidFill>
            <a:miter lim="800000"/>
            <a:headEnd/>
            <a:tailEnd/>
          </a:ln>
        </p:spPr>
        <p:txBody>
          <a:bodyPr/>
          <a:lstStyle/>
          <a:p>
            <a:endParaRPr lang="en-US"/>
          </a:p>
        </p:txBody>
      </p:sp>
      <p:sp>
        <p:nvSpPr>
          <p:cNvPr id="179" name="Rectangle 178">
            <a:extLst>
              <a:ext uri="{FF2B5EF4-FFF2-40B4-BE49-F238E27FC236}">
                <a16:creationId xmlns:a16="http://schemas.microsoft.com/office/drawing/2014/main" id="{2B295DA2-F9E5-9EEC-FEC3-EB9E9E1095B5}"/>
              </a:ext>
            </a:extLst>
          </p:cNvPr>
          <p:cNvSpPr>
            <a:spLocks noChangeAspect="1" noChangeArrowheads="1"/>
          </p:cNvSpPr>
          <p:nvPr/>
        </p:nvSpPr>
        <p:spPr bwMode="auto">
          <a:xfrm flipH="1" flipV="1">
            <a:off x="5031919" y="3621315"/>
            <a:ext cx="849313"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79">
            <a:extLst>
              <a:ext uri="{FF2B5EF4-FFF2-40B4-BE49-F238E27FC236}">
                <a16:creationId xmlns:a16="http://schemas.microsoft.com/office/drawing/2014/main" id="{3CBC55C0-BC6D-A893-5B91-6AFE1833ECAD}"/>
              </a:ext>
            </a:extLst>
          </p:cNvPr>
          <p:cNvSpPr>
            <a:spLocks noChangeAspect="1" noChangeArrowheads="1"/>
          </p:cNvSpPr>
          <p:nvPr/>
        </p:nvSpPr>
        <p:spPr bwMode="auto">
          <a:xfrm flipH="1" flipV="1">
            <a:off x="4185782" y="3621315"/>
            <a:ext cx="563562" cy="141287"/>
          </a:xfrm>
          <a:prstGeom prst="rect">
            <a:avLst/>
          </a:prstGeom>
          <a:solidFill>
            <a:srgbClr val="DFDFDF"/>
          </a:solidFill>
          <a:ln w="0">
            <a:solidFill>
              <a:srgbClr val="DFDFDF"/>
            </a:solidFill>
            <a:miter lim="800000"/>
            <a:headEnd/>
            <a:tailEnd/>
          </a:ln>
        </p:spPr>
        <p:txBody>
          <a:bodyPr/>
          <a:lstStyle/>
          <a:p>
            <a:endParaRPr lang="en-US"/>
          </a:p>
        </p:txBody>
      </p:sp>
      <p:sp>
        <p:nvSpPr>
          <p:cNvPr id="181" name="Rectangle 180">
            <a:extLst>
              <a:ext uri="{FF2B5EF4-FFF2-40B4-BE49-F238E27FC236}">
                <a16:creationId xmlns:a16="http://schemas.microsoft.com/office/drawing/2014/main" id="{DCFDE705-5310-A71A-7455-5199FFCFBBDB}"/>
              </a:ext>
            </a:extLst>
          </p:cNvPr>
          <p:cNvSpPr>
            <a:spLocks noChangeAspect="1" noChangeArrowheads="1"/>
          </p:cNvSpPr>
          <p:nvPr/>
        </p:nvSpPr>
        <p:spPr bwMode="auto">
          <a:xfrm flipH="1" flipV="1">
            <a:off x="4185782" y="3621315"/>
            <a:ext cx="563562"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181">
            <a:extLst>
              <a:ext uri="{FF2B5EF4-FFF2-40B4-BE49-F238E27FC236}">
                <a16:creationId xmlns:a16="http://schemas.microsoft.com/office/drawing/2014/main" id="{56F8E20A-457D-E902-0796-63E61BC76EA8}"/>
              </a:ext>
            </a:extLst>
          </p:cNvPr>
          <p:cNvSpPr>
            <a:spLocks noChangeAspect="1" noChangeArrowheads="1"/>
          </p:cNvSpPr>
          <p:nvPr/>
        </p:nvSpPr>
        <p:spPr bwMode="auto">
          <a:xfrm flipH="1" flipV="1">
            <a:off x="2923719" y="3621315"/>
            <a:ext cx="565150" cy="141287"/>
          </a:xfrm>
          <a:prstGeom prst="rect">
            <a:avLst/>
          </a:prstGeom>
          <a:solidFill>
            <a:srgbClr val="DFDFDF"/>
          </a:solidFill>
          <a:ln w="0">
            <a:solidFill>
              <a:srgbClr val="DFDFDF"/>
            </a:solidFill>
            <a:miter lim="800000"/>
            <a:headEnd/>
            <a:tailEnd/>
          </a:ln>
        </p:spPr>
        <p:txBody>
          <a:bodyPr/>
          <a:lstStyle/>
          <a:p>
            <a:endParaRPr lang="en-US"/>
          </a:p>
        </p:txBody>
      </p:sp>
      <p:sp>
        <p:nvSpPr>
          <p:cNvPr id="183" name="Rectangle 182">
            <a:extLst>
              <a:ext uri="{FF2B5EF4-FFF2-40B4-BE49-F238E27FC236}">
                <a16:creationId xmlns:a16="http://schemas.microsoft.com/office/drawing/2014/main" id="{63AEAEE5-6707-6A21-7EDF-04444CD4EEFA}"/>
              </a:ext>
            </a:extLst>
          </p:cNvPr>
          <p:cNvSpPr>
            <a:spLocks noChangeAspect="1" noChangeArrowheads="1"/>
          </p:cNvSpPr>
          <p:nvPr/>
        </p:nvSpPr>
        <p:spPr bwMode="auto">
          <a:xfrm flipH="1" flipV="1">
            <a:off x="2923719" y="3621315"/>
            <a:ext cx="565150"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 name="Rectangle 183">
            <a:extLst>
              <a:ext uri="{FF2B5EF4-FFF2-40B4-BE49-F238E27FC236}">
                <a16:creationId xmlns:a16="http://schemas.microsoft.com/office/drawing/2014/main" id="{9FD2939D-2F0D-4ECB-46E5-159281500953}"/>
              </a:ext>
            </a:extLst>
          </p:cNvPr>
          <p:cNvSpPr>
            <a:spLocks noChangeAspect="1" noChangeArrowheads="1"/>
          </p:cNvSpPr>
          <p:nvPr/>
        </p:nvSpPr>
        <p:spPr bwMode="auto">
          <a:xfrm flipH="1" flipV="1">
            <a:off x="3347582" y="3200627"/>
            <a:ext cx="555625" cy="139700"/>
          </a:xfrm>
          <a:prstGeom prst="rect">
            <a:avLst/>
          </a:prstGeom>
          <a:solidFill>
            <a:srgbClr val="DFDFDF"/>
          </a:solidFill>
          <a:ln w="0">
            <a:solidFill>
              <a:srgbClr val="DFDFDF"/>
            </a:solidFill>
            <a:miter lim="800000"/>
            <a:headEnd/>
            <a:tailEnd/>
          </a:ln>
        </p:spPr>
        <p:txBody>
          <a:bodyPr/>
          <a:lstStyle/>
          <a:p>
            <a:endParaRPr lang="en-US"/>
          </a:p>
        </p:txBody>
      </p:sp>
      <p:sp>
        <p:nvSpPr>
          <p:cNvPr id="185" name="Rectangle 184">
            <a:extLst>
              <a:ext uri="{FF2B5EF4-FFF2-40B4-BE49-F238E27FC236}">
                <a16:creationId xmlns:a16="http://schemas.microsoft.com/office/drawing/2014/main" id="{84629D6D-BFC1-82CF-1FB4-4116195051AE}"/>
              </a:ext>
            </a:extLst>
          </p:cNvPr>
          <p:cNvSpPr>
            <a:spLocks noChangeAspect="1" noChangeArrowheads="1"/>
          </p:cNvSpPr>
          <p:nvPr/>
        </p:nvSpPr>
        <p:spPr bwMode="auto">
          <a:xfrm flipH="1" flipV="1">
            <a:off x="3347582" y="3200627"/>
            <a:ext cx="55562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185">
            <a:extLst>
              <a:ext uri="{FF2B5EF4-FFF2-40B4-BE49-F238E27FC236}">
                <a16:creationId xmlns:a16="http://schemas.microsoft.com/office/drawing/2014/main" id="{AB1F1EAA-DEEC-3BAC-97F6-2E6F9195A698}"/>
              </a:ext>
            </a:extLst>
          </p:cNvPr>
          <p:cNvSpPr>
            <a:spLocks noChangeAspect="1" noChangeArrowheads="1"/>
          </p:cNvSpPr>
          <p:nvPr/>
        </p:nvSpPr>
        <p:spPr bwMode="auto">
          <a:xfrm flipH="1" flipV="1">
            <a:off x="4185782" y="3200627"/>
            <a:ext cx="987425" cy="139700"/>
          </a:xfrm>
          <a:prstGeom prst="rect">
            <a:avLst/>
          </a:prstGeom>
          <a:solidFill>
            <a:srgbClr val="DFDFDF"/>
          </a:solidFill>
          <a:ln w="0">
            <a:solidFill>
              <a:srgbClr val="DFDFDF"/>
            </a:solidFill>
            <a:miter lim="800000"/>
            <a:headEnd/>
            <a:tailEnd/>
          </a:ln>
        </p:spPr>
        <p:txBody>
          <a:bodyPr/>
          <a:lstStyle/>
          <a:p>
            <a:endParaRPr lang="en-US"/>
          </a:p>
        </p:txBody>
      </p:sp>
      <p:sp>
        <p:nvSpPr>
          <p:cNvPr id="187" name="Rectangle 186">
            <a:extLst>
              <a:ext uri="{FF2B5EF4-FFF2-40B4-BE49-F238E27FC236}">
                <a16:creationId xmlns:a16="http://schemas.microsoft.com/office/drawing/2014/main" id="{75342292-8B3C-0853-1153-60B1EB243582}"/>
              </a:ext>
            </a:extLst>
          </p:cNvPr>
          <p:cNvSpPr>
            <a:spLocks noChangeAspect="1" noChangeArrowheads="1"/>
          </p:cNvSpPr>
          <p:nvPr/>
        </p:nvSpPr>
        <p:spPr bwMode="auto">
          <a:xfrm flipH="1" flipV="1">
            <a:off x="4185782" y="3200627"/>
            <a:ext cx="98742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187">
            <a:extLst>
              <a:ext uri="{FF2B5EF4-FFF2-40B4-BE49-F238E27FC236}">
                <a16:creationId xmlns:a16="http://schemas.microsoft.com/office/drawing/2014/main" id="{170F142D-490B-857B-D075-38F47C0E3C27}"/>
              </a:ext>
            </a:extLst>
          </p:cNvPr>
          <p:cNvSpPr>
            <a:spLocks noChangeAspect="1" noChangeArrowheads="1"/>
          </p:cNvSpPr>
          <p:nvPr/>
        </p:nvSpPr>
        <p:spPr bwMode="auto">
          <a:xfrm flipH="1" flipV="1">
            <a:off x="3587294" y="4030890"/>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89" name="Rectangle 188">
            <a:extLst>
              <a:ext uri="{FF2B5EF4-FFF2-40B4-BE49-F238E27FC236}">
                <a16:creationId xmlns:a16="http://schemas.microsoft.com/office/drawing/2014/main" id="{21EDAE49-EC7C-D542-3E22-C4CAF96F00D1}"/>
              </a:ext>
            </a:extLst>
          </p:cNvPr>
          <p:cNvSpPr>
            <a:spLocks noChangeAspect="1" noChangeArrowheads="1"/>
          </p:cNvSpPr>
          <p:nvPr/>
        </p:nvSpPr>
        <p:spPr bwMode="auto">
          <a:xfrm flipH="1" flipV="1">
            <a:off x="3587294" y="4030890"/>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Rectangle 189">
            <a:extLst>
              <a:ext uri="{FF2B5EF4-FFF2-40B4-BE49-F238E27FC236}">
                <a16:creationId xmlns:a16="http://schemas.microsoft.com/office/drawing/2014/main" id="{AC2DFB40-CFB6-D11B-A6CC-2DFD01E38E04}"/>
              </a:ext>
            </a:extLst>
          </p:cNvPr>
          <p:cNvSpPr>
            <a:spLocks noChangeAspect="1" noChangeArrowheads="1"/>
          </p:cNvSpPr>
          <p:nvPr/>
        </p:nvSpPr>
        <p:spPr bwMode="auto">
          <a:xfrm flipH="1" flipV="1">
            <a:off x="2717344" y="4030890"/>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91" name="Rectangle 190">
            <a:extLst>
              <a:ext uri="{FF2B5EF4-FFF2-40B4-BE49-F238E27FC236}">
                <a16:creationId xmlns:a16="http://schemas.microsoft.com/office/drawing/2014/main" id="{007B9D9A-3069-4C35-54F8-7B8982141E35}"/>
              </a:ext>
            </a:extLst>
          </p:cNvPr>
          <p:cNvSpPr>
            <a:spLocks noChangeAspect="1" noChangeArrowheads="1"/>
          </p:cNvSpPr>
          <p:nvPr/>
        </p:nvSpPr>
        <p:spPr bwMode="auto">
          <a:xfrm flipH="1" flipV="1">
            <a:off x="2717344" y="4030890"/>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1">
            <a:extLst>
              <a:ext uri="{FF2B5EF4-FFF2-40B4-BE49-F238E27FC236}">
                <a16:creationId xmlns:a16="http://schemas.microsoft.com/office/drawing/2014/main" id="{313830BE-D976-EE53-0A61-178D497A6608}"/>
              </a:ext>
            </a:extLst>
          </p:cNvPr>
          <p:cNvSpPr>
            <a:spLocks noChangeAspect="1" noChangeArrowheads="1"/>
          </p:cNvSpPr>
          <p:nvPr/>
        </p:nvSpPr>
        <p:spPr bwMode="auto">
          <a:xfrm flipH="1" flipV="1">
            <a:off x="4401682" y="4045177"/>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193" name="Rectangle 192">
            <a:extLst>
              <a:ext uri="{FF2B5EF4-FFF2-40B4-BE49-F238E27FC236}">
                <a16:creationId xmlns:a16="http://schemas.microsoft.com/office/drawing/2014/main" id="{2759975F-84E4-5476-E101-9393FA1E9A01}"/>
              </a:ext>
            </a:extLst>
          </p:cNvPr>
          <p:cNvSpPr>
            <a:spLocks noChangeAspect="1" noChangeArrowheads="1"/>
          </p:cNvSpPr>
          <p:nvPr/>
        </p:nvSpPr>
        <p:spPr bwMode="auto">
          <a:xfrm flipH="1" flipV="1">
            <a:off x="4401682" y="4045177"/>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 name="Rectangle 193">
            <a:extLst>
              <a:ext uri="{FF2B5EF4-FFF2-40B4-BE49-F238E27FC236}">
                <a16:creationId xmlns:a16="http://schemas.microsoft.com/office/drawing/2014/main" id="{B6044AC9-AF14-02C3-10E4-AEA7323D8227}"/>
              </a:ext>
            </a:extLst>
          </p:cNvPr>
          <p:cNvSpPr>
            <a:spLocks noChangeAspect="1" noChangeArrowheads="1"/>
          </p:cNvSpPr>
          <p:nvPr/>
        </p:nvSpPr>
        <p:spPr bwMode="auto">
          <a:xfrm flipH="1" flipV="1">
            <a:off x="4816019" y="3621315"/>
            <a:ext cx="139700" cy="141287"/>
          </a:xfrm>
          <a:prstGeom prst="rect">
            <a:avLst/>
          </a:prstGeom>
          <a:solidFill>
            <a:srgbClr val="000000"/>
          </a:solidFill>
          <a:ln w="0">
            <a:solidFill>
              <a:srgbClr val="000000"/>
            </a:solidFill>
            <a:miter lim="800000"/>
            <a:headEnd/>
            <a:tailEnd/>
          </a:ln>
        </p:spPr>
        <p:txBody>
          <a:bodyPr/>
          <a:lstStyle/>
          <a:p>
            <a:endParaRPr lang="en-US"/>
          </a:p>
        </p:txBody>
      </p:sp>
      <p:sp>
        <p:nvSpPr>
          <p:cNvPr id="195" name="Rectangle 194">
            <a:extLst>
              <a:ext uri="{FF2B5EF4-FFF2-40B4-BE49-F238E27FC236}">
                <a16:creationId xmlns:a16="http://schemas.microsoft.com/office/drawing/2014/main" id="{893D4C04-2AF8-54A0-63C6-DA92416DFACF}"/>
              </a:ext>
            </a:extLst>
          </p:cNvPr>
          <p:cNvSpPr>
            <a:spLocks noChangeAspect="1" noChangeArrowheads="1"/>
          </p:cNvSpPr>
          <p:nvPr/>
        </p:nvSpPr>
        <p:spPr bwMode="auto">
          <a:xfrm flipH="1" flipV="1">
            <a:off x="4816019" y="3621315"/>
            <a:ext cx="139700"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5">
            <a:extLst>
              <a:ext uri="{FF2B5EF4-FFF2-40B4-BE49-F238E27FC236}">
                <a16:creationId xmlns:a16="http://schemas.microsoft.com/office/drawing/2014/main" id="{18AD7DD7-2160-2314-DEB9-BF296A71A9D8}"/>
              </a:ext>
            </a:extLst>
          </p:cNvPr>
          <p:cNvSpPr>
            <a:spLocks noChangeAspect="1" noChangeArrowheads="1"/>
          </p:cNvSpPr>
          <p:nvPr/>
        </p:nvSpPr>
        <p:spPr bwMode="auto">
          <a:xfrm flipH="1" flipV="1">
            <a:off x="3977819" y="3621315"/>
            <a:ext cx="142875" cy="141287"/>
          </a:xfrm>
          <a:prstGeom prst="rect">
            <a:avLst/>
          </a:prstGeom>
          <a:solidFill>
            <a:srgbClr val="000000"/>
          </a:solidFill>
          <a:ln w="0">
            <a:solidFill>
              <a:srgbClr val="000000"/>
            </a:solidFill>
            <a:miter lim="800000"/>
            <a:headEnd/>
            <a:tailEnd/>
          </a:ln>
        </p:spPr>
        <p:txBody>
          <a:bodyPr/>
          <a:lstStyle/>
          <a:p>
            <a:endParaRPr lang="en-US"/>
          </a:p>
        </p:txBody>
      </p:sp>
      <p:sp>
        <p:nvSpPr>
          <p:cNvPr id="197" name="Rectangle 196">
            <a:extLst>
              <a:ext uri="{FF2B5EF4-FFF2-40B4-BE49-F238E27FC236}">
                <a16:creationId xmlns:a16="http://schemas.microsoft.com/office/drawing/2014/main" id="{866F9CD6-661F-8CCF-4FAB-3FD1723A64AD}"/>
              </a:ext>
            </a:extLst>
          </p:cNvPr>
          <p:cNvSpPr>
            <a:spLocks noChangeAspect="1" noChangeArrowheads="1"/>
          </p:cNvSpPr>
          <p:nvPr/>
        </p:nvSpPr>
        <p:spPr bwMode="auto">
          <a:xfrm flipH="1" flipV="1">
            <a:off x="3977819" y="3621315"/>
            <a:ext cx="142875"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8" name="Rectangle 197">
            <a:extLst>
              <a:ext uri="{FF2B5EF4-FFF2-40B4-BE49-F238E27FC236}">
                <a16:creationId xmlns:a16="http://schemas.microsoft.com/office/drawing/2014/main" id="{7A6D087E-C989-3D4D-51E3-F1D5F788BC3A}"/>
              </a:ext>
            </a:extLst>
          </p:cNvPr>
          <p:cNvSpPr>
            <a:spLocks noChangeAspect="1" noChangeArrowheads="1"/>
          </p:cNvSpPr>
          <p:nvPr/>
        </p:nvSpPr>
        <p:spPr bwMode="auto">
          <a:xfrm flipH="1" flipV="1">
            <a:off x="3555544" y="3621315"/>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8">
            <a:extLst>
              <a:ext uri="{FF2B5EF4-FFF2-40B4-BE49-F238E27FC236}">
                <a16:creationId xmlns:a16="http://schemas.microsoft.com/office/drawing/2014/main" id="{168EF628-0AFF-45AB-BFB4-A81B2EF96F41}"/>
              </a:ext>
            </a:extLst>
          </p:cNvPr>
          <p:cNvSpPr>
            <a:spLocks noChangeAspect="1" noChangeArrowheads="1"/>
          </p:cNvSpPr>
          <p:nvPr/>
        </p:nvSpPr>
        <p:spPr bwMode="auto">
          <a:xfrm flipH="1" flipV="1">
            <a:off x="3555544" y="3621315"/>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0" name="Rectangle 199">
            <a:extLst>
              <a:ext uri="{FF2B5EF4-FFF2-40B4-BE49-F238E27FC236}">
                <a16:creationId xmlns:a16="http://schemas.microsoft.com/office/drawing/2014/main" id="{93DEADF4-7BA5-078E-CB6F-B595EBAFA43F}"/>
              </a:ext>
            </a:extLst>
          </p:cNvPr>
          <p:cNvSpPr>
            <a:spLocks noChangeAspect="1" noChangeArrowheads="1"/>
          </p:cNvSpPr>
          <p:nvPr/>
        </p:nvSpPr>
        <p:spPr bwMode="auto">
          <a:xfrm flipH="1" flipV="1">
            <a:off x="2717344" y="3621315"/>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201" name="Rectangle 200">
            <a:extLst>
              <a:ext uri="{FF2B5EF4-FFF2-40B4-BE49-F238E27FC236}">
                <a16:creationId xmlns:a16="http://schemas.microsoft.com/office/drawing/2014/main" id="{4F15B785-A207-D53F-BE33-524855547C47}"/>
              </a:ext>
            </a:extLst>
          </p:cNvPr>
          <p:cNvSpPr>
            <a:spLocks noChangeAspect="1" noChangeArrowheads="1"/>
          </p:cNvSpPr>
          <p:nvPr/>
        </p:nvSpPr>
        <p:spPr bwMode="auto">
          <a:xfrm flipH="1" flipV="1">
            <a:off x="2717344" y="3621315"/>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2" name="Rectangle 201">
            <a:extLst>
              <a:ext uri="{FF2B5EF4-FFF2-40B4-BE49-F238E27FC236}">
                <a16:creationId xmlns:a16="http://schemas.microsoft.com/office/drawing/2014/main" id="{6BC2C009-0E8D-EDD1-76B5-ECD5713C8961}"/>
              </a:ext>
            </a:extLst>
          </p:cNvPr>
          <p:cNvSpPr>
            <a:spLocks noChangeAspect="1" noChangeArrowheads="1"/>
          </p:cNvSpPr>
          <p:nvPr/>
        </p:nvSpPr>
        <p:spPr bwMode="auto">
          <a:xfrm flipH="1" flipV="1">
            <a:off x="5239882" y="3200627"/>
            <a:ext cx="141287" cy="139700"/>
          </a:xfrm>
          <a:prstGeom prst="rect">
            <a:avLst/>
          </a:prstGeom>
          <a:solidFill>
            <a:srgbClr val="000000"/>
          </a:solidFill>
          <a:ln w="0">
            <a:solidFill>
              <a:srgbClr val="000000"/>
            </a:solidFill>
            <a:miter lim="800000"/>
            <a:headEnd/>
            <a:tailEnd/>
          </a:ln>
        </p:spPr>
        <p:txBody>
          <a:bodyPr/>
          <a:lstStyle/>
          <a:p>
            <a:endParaRPr lang="en-US"/>
          </a:p>
        </p:txBody>
      </p:sp>
      <p:sp>
        <p:nvSpPr>
          <p:cNvPr id="203" name="Rectangle 202">
            <a:extLst>
              <a:ext uri="{FF2B5EF4-FFF2-40B4-BE49-F238E27FC236}">
                <a16:creationId xmlns:a16="http://schemas.microsoft.com/office/drawing/2014/main" id="{F5FDBC2F-08E0-7DDD-42D2-883F97FDE28E}"/>
              </a:ext>
            </a:extLst>
          </p:cNvPr>
          <p:cNvSpPr>
            <a:spLocks noChangeAspect="1" noChangeArrowheads="1"/>
          </p:cNvSpPr>
          <p:nvPr/>
        </p:nvSpPr>
        <p:spPr bwMode="auto">
          <a:xfrm flipH="1" flipV="1">
            <a:off x="5239882" y="3200627"/>
            <a:ext cx="141287"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 name="Rectangle 203">
            <a:extLst>
              <a:ext uri="{FF2B5EF4-FFF2-40B4-BE49-F238E27FC236}">
                <a16:creationId xmlns:a16="http://schemas.microsoft.com/office/drawing/2014/main" id="{3546AFE0-F866-4F4C-F1F0-0B054CD901C2}"/>
              </a:ext>
            </a:extLst>
          </p:cNvPr>
          <p:cNvSpPr>
            <a:spLocks noChangeAspect="1" noChangeArrowheads="1"/>
          </p:cNvSpPr>
          <p:nvPr/>
        </p:nvSpPr>
        <p:spPr bwMode="auto">
          <a:xfrm flipH="1" flipV="1">
            <a:off x="3977819" y="3200627"/>
            <a:ext cx="142875" cy="139700"/>
          </a:xfrm>
          <a:prstGeom prst="rect">
            <a:avLst/>
          </a:prstGeom>
          <a:solidFill>
            <a:srgbClr val="000000"/>
          </a:solidFill>
          <a:ln w="0">
            <a:solidFill>
              <a:srgbClr val="000000"/>
            </a:solidFill>
            <a:miter lim="800000"/>
            <a:headEnd/>
            <a:tailEnd/>
          </a:ln>
        </p:spPr>
        <p:txBody>
          <a:bodyPr/>
          <a:lstStyle/>
          <a:p>
            <a:endParaRPr lang="en-US"/>
          </a:p>
        </p:txBody>
      </p:sp>
      <p:sp>
        <p:nvSpPr>
          <p:cNvPr id="205" name="Rectangle 204">
            <a:extLst>
              <a:ext uri="{FF2B5EF4-FFF2-40B4-BE49-F238E27FC236}">
                <a16:creationId xmlns:a16="http://schemas.microsoft.com/office/drawing/2014/main" id="{F5D069FF-88E9-2697-816D-5831FB77F2BE}"/>
              </a:ext>
            </a:extLst>
          </p:cNvPr>
          <p:cNvSpPr>
            <a:spLocks noChangeAspect="1" noChangeArrowheads="1"/>
          </p:cNvSpPr>
          <p:nvPr/>
        </p:nvSpPr>
        <p:spPr bwMode="auto">
          <a:xfrm flipH="1" flipV="1">
            <a:off x="3977819" y="3200627"/>
            <a:ext cx="142875"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 name="Rectangle 205">
            <a:extLst>
              <a:ext uri="{FF2B5EF4-FFF2-40B4-BE49-F238E27FC236}">
                <a16:creationId xmlns:a16="http://schemas.microsoft.com/office/drawing/2014/main" id="{3BA8FF82-860E-FB93-42AE-1BACCFB7CC40}"/>
              </a:ext>
            </a:extLst>
          </p:cNvPr>
          <p:cNvSpPr>
            <a:spLocks noChangeAspect="1" noChangeArrowheads="1"/>
          </p:cNvSpPr>
          <p:nvPr/>
        </p:nvSpPr>
        <p:spPr bwMode="auto">
          <a:xfrm flipH="1" flipV="1">
            <a:off x="3141207" y="3200627"/>
            <a:ext cx="131762" cy="139700"/>
          </a:xfrm>
          <a:prstGeom prst="rect">
            <a:avLst/>
          </a:prstGeom>
          <a:solidFill>
            <a:srgbClr val="000000"/>
          </a:solidFill>
          <a:ln w="0">
            <a:solidFill>
              <a:srgbClr val="000000"/>
            </a:solidFill>
            <a:miter lim="800000"/>
            <a:headEnd/>
            <a:tailEnd/>
          </a:ln>
        </p:spPr>
        <p:txBody>
          <a:bodyPr/>
          <a:lstStyle/>
          <a:p>
            <a:endParaRPr lang="en-US"/>
          </a:p>
        </p:txBody>
      </p:sp>
      <p:sp>
        <p:nvSpPr>
          <p:cNvPr id="207" name="Rectangle 206">
            <a:extLst>
              <a:ext uri="{FF2B5EF4-FFF2-40B4-BE49-F238E27FC236}">
                <a16:creationId xmlns:a16="http://schemas.microsoft.com/office/drawing/2014/main" id="{D39731A0-42A0-B4CA-D797-446E59A926BE}"/>
              </a:ext>
            </a:extLst>
          </p:cNvPr>
          <p:cNvSpPr>
            <a:spLocks noChangeAspect="1" noChangeArrowheads="1"/>
          </p:cNvSpPr>
          <p:nvPr/>
        </p:nvSpPr>
        <p:spPr bwMode="auto">
          <a:xfrm flipH="1" flipV="1">
            <a:off x="3141207" y="3200627"/>
            <a:ext cx="131762"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Rectangle 207">
            <a:extLst>
              <a:ext uri="{FF2B5EF4-FFF2-40B4-BE49-F238E27FC236}">
                <a16:creationId xmlns:a16="http://schemas.microsoft.com/office/drawing/2014/main" id="{ACD71827-D7CB-F44C-3343-96B79C654E83}"/>
              </a:ext>
            </a:extLst>
          </p:cNvPr>
          <p:cNvSpPr>
            <a:spLocks noChangeAspect="1" noChangeArrowheads="1"/>
          </p:cNvSpPr>
          <p:nvPr/>
        </p:nvSpPr>
        <p:spPr bwMode="auto">
          <a:xfrm flipH="1" flipV="1">
            <a:off x="2923719" y="4030890"/>
            <a:ext cx="592138" cy="1508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Text Box 208">
            <a:extLst>
              <a:ext uri="{FF2B5EF4-FFF2-40B4-BE49-F238E27FC236}">
                <a16:creationId xmlns:a16="http://schemas.microsoft.com/office/drawing/2014/main" id="{E83B0368-EE3D-A6BE-3E41-DF665FF9136B}"/>
              </a:ext>
            </a:extLst>
          </p:cNvPr>
          <p:cNvSpPr txBox="1">
            <a:spLocks noChangeAspect="1" noChangeArrowheads="1"/>
          </p:cNvSpPr>
          <p:nvPr/>
        </p:nvSpPr>
        <p:spPr bwMode="auto">
          <a:xfrm>
            <a:off x="2652257"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10" name="Text Box 209">
            <a:extLst>
              <a:ext uri="{FF2B5EF4-FFF2-40B4-BE49-F238E27FC236}">
                <a16:creationId xmlns:a16="http://schemas.microsoft.com/office/drawing/2014/main" id="{CF9A01CC-9EF4-3143-5F7B-F40BC72D6F69}"/>
              </a:ext>
            </a:extLst>
          </p:cNvPr>
          <p:cNvSpPr txBox="1">
            <a:spLocks noChangeAspect="1" noChangeArrowheads="1"/>
          </p:cNvSpPr>
          <p:nvPr/>
        </p:nvSpPr>
        <p:spPr bwMode="auto">
          <a:xfrm>
            <a:off x="3526969"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11" name="Text Box 210">
            <a:extLst>
              <a:ext uri="{FF2B5EF4-FFF2-40B4-BE49-F238E27FC236}">
                <a16:creationId xmlns:a16="http://schemas.microsoft.com/office/drawing/2014/main" id="{500BC995-65C7-C37F-9D4A-21DC8C6C71F9}"/>
              </a:ext>
            </a:extLst>
          </p:cNvPr>
          <p:cNvSpPr txBox="1">
            <a:spLocks noChangeAspect="1" noChangeArrowheads="1"/>
          </p:cNvSpPr>
          <p:nvPr/>
        </p:nvSpPr>
        <p:spPr bwMode="auto">
          <a:xfrm>
            <a:off x="2652257"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2" name="Text Box 211">
            <a:extLst>
              <a:ext uri="{FF2B5EF4-FFF2-40B4-BE49-F238E27FC236}">
                <a16:creationId xmlns:a16="http://schemas.microsoft.com/office/drawing/2014/main" id="{F4EC63DE-1C9B-785E-383E-68393C7D646C}"/>
              </a:ext>
            </a:extLst>
          </p:cNvPr>
          <p:cNvSpPr txBox="1">
            <a:spLocks noChangeAspect="1" noChangeArrowheads="1"/>
          </p:cNvSpPr>
          <p:nvPr/>
        </p:nvSpPr>
        <p:spPr bwMode="auto">
          <a:xfrm>
            <a:off x="3461882"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3" name="Text Box 212">
            <a:extLst>
              <a:ext uri="{FF2B5EF4-FFF2-40B4-BE49-F238E27FC236}">
                <a16:creationId xmlns:a16="http://schemas.microsoft.com/office/drawing/2014/main" id="{15CA4093-071A-70C7-996D-3760CC730DA6}"/>
              </a:ext>
            </a:extLst>
          </p:cNvPr>
          <p:cNvSpPr txBox="1">
            <a:spLocks noChangeAspect="1" noChangeArrowheads="1"/>
          </p:cNvSpPr>
          <p:nvPr/>
        </p:nvSpPr>
        <p:spPr bwMode="auto">
          <a:xfrm>
            <a:off x="393019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4" name="Text Box 213">
            <a:extLst>
              <a:ext uri="{FF2B5EF4-FFF2-40B4-BE49-F238E27FC236}">
                <a16:creationId xmlns:a16="http://schemas.microsoft.com/office/drawing/2014/main" id="{80DB42F7-1C8C-11CD-305E-E4C0F2A335A9}"/>
              </a:ext>
            </a:extLst>
          </p:cNvPr>
          <p:cNvSpPr txBox="1">
            <a:spLocks noChangeAspect="1" noChangeArrowheads="1"/>
          </p:cNvSpPr>
          <p:nvPr/>
        </p:nvSpPr>
        <p:spPr bwMode="auto">
          <a:xfrm>
            <a:off x="4736644"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5" name="Text Box 214">
            <a:extLst>
              <a:ext uri="{FF2B5EF4-FFF2-40B4-BE49-F238E27FC236}">
                <a16:creationId xmlns:a16="http://schemas.microsoft.com/office/drawing/2014/main" id="{BA5F2E22-5F8F-A061-6AE5-54059F01858B}"/>
              </a:ext>
            </a:extLst>
          </p:cNvPr>
          <p:cNvSpPr txBox="1">
            <a:spLocks noChangeAspect="1" noChangeArrowheads="1"/>
          </p:cNvSpPr>
          <p:nvPr/>
        </p:nvSpPr>
        <p:spPr bwMode="auto">
          <a:xfrm>
            <a:off x="473664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16" name="Text Box 215">
            <a:extLst>
              <a:ext uri="{FF2B5EF4-FFF2-40B4-BE49-F238E27FC236}">
                <a16:creationId xmlns:a16="http://schemas.microsoft.com/office/drawing/2014/main" id="{AA5334DA-14E0-7C19-782B-FA5A8E05597D}"/>
              </a:ext>
            </a:extLst>
          </p:cNvPr>
          <p:cNvSpPr txBox="1">
            <a:spLocks noChangeAspect="1" noChangeArrowheads="1"/>
          </p:cNvSpPr>
          <p:nvPr/>
        </p:nvSpPr>
        <p:spPr bwMode="auto">
          <a:xfrm>
            <a:off x="3057069"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7" name="Text Box 216">
            <a:extLst>
              <a:ext uri="{FF2B5EF4-FFF2-40B4-BE49-F238E27FC236}">
                <a16:creationId xmlns:a16="http://schemas.microsoft.com/office/drawing/2014/main" id="{0EDE6ECC-13D5-AFBF-1F54-0B8289DF8463}"/>
              </a:ext>
            </a:extLst>
          </p:cNvPr>
          <p:cNvSpPr txBox="1">
            <a:spLocks noChangeAspect="1" noChangeArrowheads="1"/>
          </p:cNvSpPr>
          <p:nvPr/>
        </p:nvSpPr>
        <p:spPr bwMode="auto">
          <a:xfrm>
            <a:off x="3865107"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8" name="Text Box 217">
            <a:extLst>
              <a:ext uri="{FF2B5EF4-FFF2-40B4-BE49-F238E27FC236}">
                <a16:creationId xmlns:a16="http://schemas.microsoft.com/office/drawing/2014/main" id="{901186AC-29DC-D7E3-A372-CEBE30F65C8B}"/>
              </a:ext>
            </a:extLst>
          </p:cNvPr>
          <p:cNvSpPr txBox="1">
            <a:spLocks noChangeAspect="1" noChangeArrowheads="1"/>
          </p:cNvSpPr>
          <p:nvPr/>
        </p:nvSpPr>
        <p:spPr bwMode="auto">
          <a:xfrm>
            <a:off x="5187494" y="4794477"/>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19" name="Text Box 218">
            <a:extLst>
              <a:ext uri="{FF2B5EF4-FFF2-40B4-BE49-F238E27FC236}">
                <a16:creationId xmlns:a16="http://schemas.microsoft.com/office/drawing/2014/main" id="{3888F540-5818-F097-D50F-E0FE3ACB88C5}"/>
              </a:ext>
            </a:extLst>
          </p:cNvPr>
          <p:cNvSpPr txBox="1">
            <a:spLocks noChangeAspect="1" noChangeArrowheads="1"/>
          </p:cNvSpPr>
          <p:nvPr/>
        </p:nvSpPr>
        <p:spPr bwMode="auto">
          <a:xfrm>
            <a:off x="5187494"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220" name="Text Box 219">
            <a:extLst>
              <a:ext uri="{FF2B5EF4-FFF2-40B4-BE49-F238E27FC236}">
                <a16:creationId xmlns:a16="http://schemas.microsoft.com/office/drawing/2014/main" id="{44181635-E131-1668-6120-06C74373DBC0}"/>
              </a:ext>
            </a:extLst>
          </p:cNvPr>
          <p:cNvSpPr txBox="1">
            <a:spLocks noChangeAspect="1" noChangeArrowheads="1"/>
          </p:cNvSpPr>
          <p:nvPr/>
        </p:nvSpPr>
        <p:spPr bwMode="auto">
          <a:xfrm>
            <a:off x="4333419" y="2373540"/>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22" name="Rectangle 221">
            <a:extLst>
              <a:ext uri="{FF2B5EF4-FFF2-40B4-BE49-F238E27FC236}">
                <a16:creationId xmlns:a16="http://schemas.microsoft.com/office/drawing/2014/main" id="{5B15869D-9078-2B19-0261-85C980C53208}"/>
              </a:ext>
            </a:extLst>
          </p:cNvPr>
          <p:cNvSpPr>
            <a:spLocks noChangeAspect="1" noChangeArrowheads="1"/>
          </p:cNvSpPr>
          <p:nvPr/>
        </p:nvSpPr>
        <p:spPr bwMode="auto">
          <a:xfrm flipH="1">
            <a:off x="8157707" y="3360965"/>
            <a:ext cx="279400" cy="282575"/>
          </a:xfrm>
          <a:prstGeom prst="rect">
            <a:avLst/>
          </a:prstGeom>
          <a:solidFill>
            <a:srgbClr val="DFDFDF"/>
          </a:solidFill>
          <a:ln w="0">
            <a:solidFill>
              <a:srgbClr val="DFDFDF"/>
            </a:solidFill>
            <a:miter lim="800000"/>
            <a:headEnd/>
            <a:tailEnd/>
          </a:ln>
        </p:spPr>
        <p:txBody>
          <a:bodyPr/>
          <a:lstStyle/>
          <a:p>
            <a:endParaRPr lang="en-US"/>
          </a:p>
        </p:txBody>
      </p:sp>
      <p:sp>
        <p:nvSpPr>
          <p:cNvPr id="223" name="Rectangle 222">
            <a:extLst>
              <a:ext uri="{FF2B5EF4-FFF2-40B4-BE49-F238E27FC236}">
                <a16:creationId xmlns:a16="http://schemas.microsoft.com/office/drawing/2014/main" id="{34DFBF76-BCDB-BC79-6DF8-B3C67682972D}"/>
              </a:ext>
            </a:extLst>
          </p:cNvPr>
          <p:cNvSpPr>
            <a:spLocks noChangeAspect="1" noChangeArrowheads="1"/>
          </p:cNvSpPr>
          <p:nvPr/>
        </p:nvSpPr>
        <p:spPr bwMode="auto">
          <a:xfrm flipH="1">
            <a:off x="8157707" y="3360965"/>
            <a:ext cx="279400"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 name="Rectangle 223">
            <a:extLst>
              <a:ext uri="{FF2B5EF4-FFF2-40B4-BE49-F238E27FC236}">
                <a16:creationId xmlns:a16="http://schemas.microsoft.com/office/drawing/2014/main" id="{5990F1CB-B275-FC05-F4A9-561F7E5A4BF1}"/>
              </a:ext>
            </a:extLst>
          </p:cNvPr>
          <p:cNvSpPr>
            <a:spLocks noChangeAspect="1" noChangeArrowheads="1"/>
          </p:cNvSpPr>
          <p:nvPr/>
        </p:nvSpPr>
        <p:spPr bwMode="auto">
          <a:xfrm flipH="1">
            <a:off x="8230732" y="3435577"/>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225" name="Rectangle 224">
            <a:extLst>
              <a:ext uri="{FF2B5EF4-FFF2-40B4-BE49-F238E27FC236}">
                <a16:creationId xmlns:a16="http://schemas.microsoft.com/office/drawing/2014/main" id="{E0A76A50-28CF-D508-78A1-92E140843D49}"/>
              </a:ext>
            </a:extLst>
          </p:cNvPr>
          <p:cNvSpPr>
            <a:spLocks noChangeAspect="1" noChangeArrowheads="1"/>
          </p:cNvSpPr>
          <p:nvPr/>
        </p:nvSpPr>
        <p:spPr bwMode="auto">
          <a:xfrm flipH="1">
            <a:off x="8230732" y="3435577"/>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 name="Text Box 225">
            <a:extLst>
              <a:ext uri="{FF2B5EF4-FFF2-40B4-BE49-F238E27FC236}">
                <a16:creationId xmlns:a16="http://schemas.microsoft.com/office/drawing/2014/main" id="{C6B1EE10-ECB9-59CF-638C-230EA1D15EBD}"/>
              </a:ext>
            </a:extLst>
          </p:cNvPr>
          <p:cNvSpPr txBox="1">
            <a:spLocks noChangeAspect="1" noChangeArrowheads="1"/>
          </p:cNvSpPr>
          <p:nvPr/>
        </p:nvSpPr>
        <p:spPr bwMode="auto">
          <a:xfrm>
            <a:off x="2471282" y="1465490"/>
            <a:ext cx="3175000" cy="37475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Two</a:t>
            </a:r>
            <a:r>
              <a:rPr lang="de-DE" altLang="en-US" dirty="0"/>
              <a:t>-Layer Channel Routing</a:t>
            </a:r>
          </a:p>
        </p:txBody>
      </p:sp>
      <p:sp>
        <p:nvSpPr>
          <p:cNvPr id="228" name="Text Box 227">
            <a:extLst>
              <a:ext uri="{FF2B5EF4-FFF2-40B4-BE49-F238E27FC236}">
                <a16:creationId xmlns:a16="http://schemas.microsoft.com/office/drawing/2014/main" id="{926F113F-6F2D-5846-BD78-0131DADCB794}"/>
              </a:ext>
            </a:extLst>
          </p:cNvPr>
          <p:cNvSpPr txBox="1">
            <a:spLocks noChangeAspect="1" noChangeArrowheads="1"/>
          </p:cNvSpPr>
          <p:nvPr/>
        </p:nvSpPr>
        <p:spPr bwMode="auto">
          <a:xfrm>
            <a:off x="8481557" y="4730977"/>
            <a:ext cx="10826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808080"/>
                </a:solidFill>
              </a:rPr>
              <a:t>Cell Area</a:t>
            </a:r>
            <a:endParaRPr lang="en-US" altLang="zh-CN">
              <a:solidFill>
                <a:srgbClr val="808080"/>
              </a:solidFill>
              <a:ea typeface="宋体" panose="02010600030101010101" pitchFamily="2" charset="-122"/>
            </a:endParaRPr>
          </a:p>
        </p:txBody>
      </p:sp>
      <p:sp>
        <p:nvSpPr>
          <p:cNvPr id="229" name="AutoShape 228">
            <a:extLst>
              <a:ext uri="{FF2B5EF4-FFF2-40B4-BE49-F238E27FC236}">
                <a16:creationId xmlns:a16="http://schemas.microsoft.com/office/drawing/2014/main" id="{A4FC4F05-6116-A9FD-3DC7-F792DCA1912F}"/>
              </a:ext>
            </a:extLst>
          </p:cNvPr>
          <p:cNvSpPr>
            <a:spLocks noChangeAspect="1" noChangeArrowheads="1"/>
          </p:cNvSpPr>
          <p:nvPr/>
        </p:nvSpPr>
        <p:spPr bwMode="auto">
          <a:xfrm>
            <a:off x="5962194" y="3357790"/>
            <a:ext cx="542925" cy="874712"/>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Rectangle 230">
            <a:extLst>
              <a:ext uri="{FF2B5EF4-FFF2-40B4-BE49-F238E27FC236}">
                <a16:creationId xmlns:a16="http://schemas.microsoft.com/office/drawing/2014/main" id="{59C535E7-F61C-37BC-A722-159F44E58E71}"/>
              </a:ext>
            </a:extLst>
          </p:cNvPr>
          <p:cNvSpPr>
            <a:spLocks noChangeAspect="1" noChangeArrowheads="1"/>
          </p:cNvSpPr>
          <p:nvPr/>
        </p:nvSpPr>
        <p:spPr bwMode="auto">
          <a:xfrm flipH="1">
            <a:off x="8538707" y="6021615"/>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232" name="Rectangle 231">
            <a:extLst>
              <a:ext uri="{FF2B5EF4-FFF2-40B4-BE49-F238E27FC236}">
                <a16:creationId xmlns:a16="http://schemas.microsoft.com/office/drawing/2014/main" id="{CCDA2871-1604-AC0D-3A14-FCDB71A7981F}"/>
              </a:ext>
            </a:extLst>
          </p:cNvPr>
          <p:cNvSpPr>
            <a:spLocks noChangeAspect="1" noChangeArrowheads="1"/>
          </p:cNvSpPr>
          <p:nvPr/>
        </p:nvSpPr>
        <p:spPr bwMode="auto">
          <a:xfrm flipH="1">
            <a:off x="8538707" y="6021615"/>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3" name="Rectangle 232">
            <a:extLst>
              <a:ext uri="{FF2B5EF4-FFF2-40B4-BE49-F238E27FC236}">
                <a16:creationId xmlns:a16="http://schemas.microsoft.com/office/drawing/2014/main" id="{40BB61FD-92FC-910A-8774-0182B31A7C21}"/>
              </a:ext>
            </a:extLst>
          </p:cNvPr>
          <p:cNvSpPr>
            <a:spLocks noChangeAspect="1" noChangeArrowheads="1"/>
          </p:cNvSpPr>
          <p:nvPr/>
        </p:nvSpPr>
        <p:spPr bwMode="auto">
          <a:xfrm flipH="1">
            <a:off x="8543469" y="5464402"/>
            <a:ext cx="560388" cy="274638"/>
          </a:xfrm>
          <a:prstGeom prst="rect">
            <a:avLst/>
          </a:prstGeom>
          <a:blipFill dpi="0" rotWithShape="0">
            <a:blip r:embed="rId3"/>
            <a:srcRect/>
            <a:tile tx="0" ty="0" sx="100000" sy="100000" flip="none" algn="tl"/>
          </a:blipFill>
          <a:ln w="0">
            <a:solidFill>
              <a:srgbClr val="DFDFDF"/>
            </a:solidFill>
            <a:miter lim="800000"/>
            <a:headEnd/>
            <a:tailEnd/>
          </a:ln>
        </p:spPr>
        <p:txBody>
          <a:bodyPr/>
          <a:lstStyle/>
          <a:p>
            <a:endParaRPr lang="en-US"/>
          </a:p>
        </p:txBody>
      </p:sp>
      <p:sp>
        <p:nvSpPr>
          <p:cNvPr id="234" name="Rectangle 233">
            <a:extLst>
              <a:ext uri="{FF2B5EF4-FFF2-40B4-BE49-F238E27FC236}">
                <a16:creationId xmlns:a16="http://schemas.microsoft.com/office/drawing/2014/main" id="{EE690F22-9DDF-5AEB-9527-1E24212EF49C}"/>
              </a:ext>
            </a:extLst>
          </p:cNvPr>
          <p:cNvSpPr>
            <a:spLocks noChangeAspect="1" noChangeArrowheads="1"/>
          </p:cNvSpPr>
          <p:nvPr/>
        </p:nvSpPr>
        <p:spPr bwMode="auto">
          <a:xfrm flipH="1">
            <a:off x="8613319" y="6096227"/>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235" name="Rectangle 234">
            <a:extLst>
              <a:ext uri="{FF2B5EF4-FFF2-40B4-BE49-F238E27FC236}">
                <a16:creationId xmlns:a16="http://schemas.microsoft.com/office/drawing/2014/main" id="{5D213BF5-DC2D-A2B6-32E3-53D9A1B368CE}"/>
              </a:ext>
            </a:extLst>
          </p:cNvPr>
          <p:cNvSpPr>
            <a:spLocks noChangeAspect="1" noChangeArrowheads="1"/>
          </p:cNvSpPr>
          <p:nvPr/>
        </p:nvSpPr>
        <p:spPr bwMode="auto">
          <a:xfrm flipH="1">
            <a:off x="8613319" y="6096227"/>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 name="Rectangle 235">
            <a:extLst>
              <a:ext uri="{FF2B5EF4-FFF2-40B4-BE49-F238E27FC236}">
                <a16:creationId xmlns:a16="http://schemas.microsoft.com/office/drawing/2014/main" id="{2749198D-DB34-EC32-5E98-C9952E8A4C26}"/>
              </a:ext>
            </a:extLst>
          </p:cNvPr>
          <p:cNvSpPr>
            <a:spLocks noChangeAspect="1" noChangeArrowheads="1"/>
          </p:cNvSpPr>
          <p:nvPr/>
        </p:nvSpPr>
        <p:spPr bwMode="auto">
          <a:xfrm flipH="1">
            <a:off x="8543469" y="5477102"/>
            <a:ext cx="593725" cy="2714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 name="Text Box 236">
            <a:extLst>
              <a:ext uri="{FF2B5EF4-FFF2-40B4-BE49-F238E27FC236}">
                <a16:creationId xmlns:a16="http://schemas.microsoft.com/office/drawing/2014/main" id="{2A62FE60-B9DF-F632-A8E6-45A09AEA0C8B}"/>
              </a:ext>
            </a:extLst>
          </p:cNvPr>
          <p:cNvSpPr txBox="1">
            <a:spLocks noChangeAspect="1" noChangeArrowheads="1"/>
          </p:cNvSpPr>
          <p:nvPr/>
        </p:nvSpPr>
        <p:spPr bwMode="auto">
          <a:xfrm>
            <a:off x="9151482" y="5432652"/>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Metal3</a:t>
            </a:r>
            <a:endParaRPr lang="en-US" altLang="zh-CN">
              <a:ea typeface="宋体" panose="02010600030101010101" pitchFamily="2" charset="-122"/>
            </a:endParaRPr>
          </a:p>
        </p:txBody>
      </p:sp>
      <p:sp>
        <p:nvSpPr>
          <p:cNvPr id="238" name="Text Box 237">
            <a:extLst>
              <a:ext uri="{FF2B5EF4-FFF2-40B4-BE49-F238E27FC236}">
                <a16:creationId xmlns:a16="http://schemas.microsoft.com/office/drawing/2014/main" id="{7A93B367-562B-4A44-59AD-5579BCF56BED}"/>
              </a:ext>
            </a:extLst>
          </p:cNvPr>
          <p:cNvSpPr txBox="1">
            <a:spLocks noChangeAspect="1" noChangeArrowheads="1"/>
          </p:cNvSpPr>
          <p:nvPr/>
        </p:nvSpPr>
        <p:spPr bwMode="auto">
          <a:xfrm>
            <a:off x="9143544" y="604066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239" name="Rectangle 238">
            <a:extLst>
              <a:ext uri="{FF2B5EF4-FFF2-40B4-BE49-F238E27FC236}">
                <a16:creationId xmlns:a16="http://schemas.microsoft.com/office/drawing/2014/main" id="{EFA48F0B-B734-BF05-6105-09F7AA9B1ECA}"/>
              </a:ext>
            </a:extLst>
          </p:cNvPr>
          <p:cNvSpPr>
            <a:spLocks noChangeAspect="1" noChangeArrowheads="1"/>
          </p:cNvSpPr>
          <p:nvPr/>
        </p:nvSpPr>
        <p:spPr bwMode="auto">
          <a:xfrm flipH="1" flipV="1">
            <a:off x="6851194" y="5496152"/>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240" name="Rectangle 239">
            <a:extLst>
              <a:ext uri="{FF2B5EF4-FFF2-40B4-BE49-F238E27FC236}">
                <a16:creationId xmlns:a16="http://schemas.microsoft.com/office/drawing/2014/main" id="{CC50A798-E9E6-AEB6-95AC-6B48242E0B09}"/>
              </a:ext>
            </a:extLst>
          </p:cNvPr>
          <p:cNvSpPr>
            <a:spLocks noChangeAspect="1" noChangeArrowheads="1"/>
          </p:cNvSpPr>
          <p:nvPr/>
        </p:nvSpPr>
        <p:spPr bwMode="auto">
          <a:xfrm flipH="1" flipV="1">
            <a:off x="6851194" y="5504090"/>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1" name="Rectangle 240">
            <a:extLst>
              <a:ext uri="{FF2B5EF4-FFF2-40B4-BE49-F238E27FC236}">
                <a16:creationId xmlns:a16="http://schemas.microsoft.com/office/drawing/2014/main" id="{1D5793E0-4746-61BD-3CAE-56A888678C7C}"/>
              </a:ext>
            </a:extLst>
          </p:cNvPr>
          <p:cNvSpPr>
            <a:spLocks noChangeAspect="1" noChangeArrowheads="1"/>
          </p:cNvSpPr>
          <p:nvPr/>
        </p:nvSpPr>
        <p:spPr bwMode="auto">
          <a:xfrm flipH="1" flipV="1">
            <a:off x="6981369" y="5918427"/>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242" name="Rectangle 241">
            <a:extLst>
              <a:ext uri="{FF2B5EF4-FFF2-40B4-BE49-F238E27FC236}">
                <a16:creationId xmlns:a16="http://schemas.microsoft.com/office/drawing/2014/main" id="{C201D38D-DAD2-F2AD-3AFD-E00C34E9A6C2}"/>
              </a:ext>
            </a:extLst>
          </p:cNvPr>
          <p:cNvSpPr>
            <a:spLocks noChangeAspect="1" noChangeArrowheads="1"/>
          </p:cNvSpPr>
          <p:nvPr/>
        </p:nvSpPr>
        <p:spPr bwMode="auto">
          <a:xfrm flipH="1" flipV="1">
            <a:off x="6981369" y="5889852"/>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3" name="Text Box 242">
            <a:extLst>
              <a:ext uri="{FF2B5EF4-FFF2-40B4-BE49-F238E27FC236}">
                <a16:creationId xmlns:a16="http://schemas.microsoft.com/office/drawing/2014/main" id="{19B399BF-A736-1AF2-86B7-84AFDC002FFA}"/>
              </a:ext>
            </a:extLst>
          </p:cNvPr>
          <p:cNvSpPr txBox="1">
            <a:spLocks noChangeAspect="1" noChangeArrowheads="1"/>
          </p:cNvSpPr>
          <p:nvPr/>
        </p:nvSpPr>
        <p:spPr bwMode="auto">
          <a:xfrm>
            <a:off x="7598907" y="5434240"/>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Metal1</a:t>
            </a:r>
            <a:endParaRPr lang="en-US" altLang="zh-CN">
              <a:ea typeface="宋体" panose="02010600030101010101" pitchFamily="2" charset="-122"/>
            </a:endParaRPr>
          </a:p>
        </p:txBody>
      </p:sp>
      <p:sp>
        <p:nvSpPr>
          <p:cNvPr id="244" name="Text Box 243">
            <a:extLst>
              <a:ext uri="{FF2B5EF4-FFF2-40B4-BE49-F238E27FC236}">
                <a16:creationId xmlns:a16="http://schemas.microsoft.com/office/drawing/2014/main" id="{F890B52E-2777-F6BE-6BD0-7EBC6FA4F359}"/>
              </a:ext>
            </a:extLst>
          </p:cNvPr>
          <p:cNvSpPr txBox="1">
            <a:spLocks noChangeAspect="1" noChangeArrowheads="1"/>
          </p:cNvSpPr>
          <p:nvPr/>
        </p:nvSpPr>
        <p:spPr bwMode="auto">
          <a:xfrm>
            <a:off x="7597319" y="6032727"/>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nvGrpSpPr>
          <p:cNvPr id="275" name="Group 274">
            <a:extLst>
              <a:ext uri="{FF2B5EF4-FFF2-40B4-BE49-F238E27FC236}">
                <a16:creationId xmlns:a16="http://schemas.microsoft.com/office/drawing/2014/main" id="{A398D5BC-8E65-E3CD-6752-FB8AB0F505F7}"/>
              </a:ext>
            </a:extLst>
          </p:cNvPr>
          <p:cNvGrpSpPr/>
          <p:nvPr/>
        </p:nvGrpSpPr>
        <p:grpSpPr>
          <a:xfrm>
            <a:off x="2471280" y="5489803"/>
            <a:ext cx="2797175" cy="1011237"/>
            <a:chOff x="2471280" y="5489803"/>
            <a:chExt cx="2797175" cy="1011237"/>
          </a:xfrm>
        </p:grpSpPr>
        <p:sp>
          <p:nvSpPr>
            <p:cNvPr id="261" name="Rectangle 260">
              <a:extLst>
                <a:ext uri="{FF2B5EF4-FFF2-40B4-BE49-F238E27FC236}">
                  <a16:creationId xmlns:a16="http://schemas.microsoft.com/office/drawing/2014/main" id="{83378EDF-C458-4BF1-55D2-35551FE67EE3}"/>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262" name="Rectangle 261">
              <a:extLst>
                <a:ext uri="{FF2B5EF4-FFF2-40B4-BE49-F238E27FC236}">
                  <a16:creationId xmlns:a16="http://schemas.microsoft.com/office/drawing/2014/main" id="{B363D9F8-80E5-D41A-7318-5F225F38B792}"/>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4" name="Rectangle 263">
              <a:extLst>
                <a:ext uri="{FF2B5EF4-FFF2-40B4-BE49-F238E27FC236}">
                  <a16:creationId xmlns:a16="http://schemas.microsoft.com/office/drawing/2014/main" id="{3A7651D3-9D0D-590E-8CED-2D5784BB77E9}"/>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265" name="Rectangle 264">
              <a:extLst>
                <a:ext uri="{FF2B5EF4-FFF2-40B4-BE49-F238E27FC236}">
                  <a16:creationId xmlns:a16="http://schemas.microsoft.com/office/drawing/2014/main" id="{04BF964C-23E9-42C1-3C9F-F69E3854FF92}"/>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Text Box 237">
              <a:extLst>
                <a:ext uri="{FF2B5EF4-FFF2-40B4-BE49-F238E27FC236}">
                  <a16:creationId xmlns:a16="http://schemas.microsoft.com/office/drawing/2014/main" id="{3F867512-5FD7-90CA-D1EC-C567613D8D31}"/>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269" name="Rectangle 268">
              <a:extLst>
                <a:ext uri="{FF2B5EF4-FFF2-40B4-BE49-F238E27FC236}">
                  <a16:creationId xmlns:a16="http://schemas.microsoft.com/office/drawing/2014/main" id="{9EB9669F-8037-F7AA-FA9E-03A4A4AA69BF}"/>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270" name="Rectangle 269">
              <a:extLst>
                <a:ext uri="{FF2B5EF4-FFF2-40B4-BE49-F238E27FC236}">
                  <a16:creationId xmlns:a16="http://schemas.microsoft.com/office/drawing/2014/main" id="{C6BA2046-7B9C-5419-903C-844B83946349}"/>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1" name="Rectangle 270">
              <a:extLst>
                <a:ext uri="{FF2B5EF4-FFF2-40B4-BE49-F238E27FC236}">
                  <a16:creationId xmlns:a16="http://schemas.microsoft.com/office/drawing/2014/main" id="{3F3D5AA9-E66D-36AF-64DB-C55026D67381}"/>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272" name="Rectangle 271">
              <a:extLst>
                <a:ext uri="{FF2B5EF4-FFF2-40B4-BE49-F238E27FC236}">
                  <a16:creationId xmlns:a16="http://schemas.microsoft.com/office/drawing/2014/main" id="{BF768069-21FB-1080-9ED9-CD796842907A}"/>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3" name="Text Box 242">
              <a:extLst>
                <a:ext uri="{FF2B5EF4-FFF2-40B4-BE49-F238E27FC236}">
                  <a16:creationId xmlns:a16="http://schemas.microsoft.com/office/drawing/2014/main" id="{5503545F-7D72-58E2-3611-1C4397925BE1}"/>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274" name="Text Box 243">
              <a:extLst>
                <a:ext uri="{FF2B5EF4-FFF2-40B4-BE49-F238E27FC236}">
                  <a16:creationId xmlns:a16="http://schemas.microsoft.com/office/drawing/2014/main" id="{38DD2B45-76BF-6FFE-8F27-7CA4D91FF636}"/>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79749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9"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par>
                                <p:cTn id="32" presetID="9"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par>
                                <p:cTn id="44" presetID="9"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dissolve">
                                      <p:cBhvr>
                                        <p:cTn id="46" dur="500"/>
                                        <p:tgtEl>
                                          <p:spTgt spid="25"/>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500"/>
                                        <p:tgtEl>
                                          <p:spTgt spid="27"/>
                                        </p:tgtEl>
                                      </p:cBhvr>
                                    </p:animEffect>
                                  </p:childTnLst>
                                </p:cTn>
                              </p:par>
                              <p:par>
                                <p:cTn id="53" presetID="9"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par>
                                <p:cTn id="59" presetID="9"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dissolve">
                                      <p:cBhvr>
                                        <p:cTn id="61" dur="500"/>
                                        <p:tgtEl>
                                          <p:spTgt spid="30"/>
                                        </p:tgtEl>
                                      </p:cBhvr>
                                    </p:animEffect>
                                  </p:childTnLst>
                                </p:cTn>
                              </p:par>
                              <p:par>
                                <p:cTn id="62" presetID="9"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dissolve">
                                      <p:cBhvr>
                                        <p:cTn id="64" dur="500"/>
                                        <p:tgtEl>
                                          <p:spTgt spid="31"/>
                                        </p:tgtEl>
                                      </p:cBhvr>
                                    </p:animEffect>
                                  </p:childTnLst>
                                </p:cTn>
                              </p:par>
                              <p:par>
                                <p:cTn id="65" presetID="9"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par>
                                <p:cTn id="68" presetID="9"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dissolve">
                                      <p:cBhvr>
                                        <p:cTn id="70" dur="500"/>
                                        <p:tgtEl>
                                          <p:spTgt spid="33"/>
                                        </p:tgtEl>
                                      </p:cBhvr>
                                    </p:animEffect>
                                  </p:childTnLst>
                                </p:cTn>
                              </p:par>
                              <p:par>
                                <p:cTn id="71" presetID="9"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dissolve">
                                      <p:cBhvr>
                                        <p:cTn id="73" dur="500"/>
                                        <p:tgtEl>
                                          <p:spTgt spid="34"/>
                                        </p:tgtEl>
                                      </p:cBhvr>
                                    </p:animEffect>
                                  </p:childTnLst>
                                </p:cTn>
                              </p:par>
                              <p:par>
                                <p:cTn id="74" presetID="9"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dissolve">
                                      <p:cBhvr>
                                        <p:cTn id="76" dur="500"/>
                                        <p:tgtEl>
                                          <p:spTgt spid="35"/>
                                        </p:tgtEl>
                                      </p:cBhvr>
                                    </p:animEffect>
                                  </p:childTnLst>
                                </p:cTn>
                              </p:par>
                              <p:par>
                                <p:cTn id="77" presetID="9"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par>
                                <p:cTn id="83" presetID="9"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dissolve">
                                      <p:cBhvr>
                                        <p:cTn id="85" dur="500"/>
                                        <p:tgtEl>
                                          <p:spTgt spid="38"/>
                                        </p:tgtEl>
                                      </p:cBhvr>
                                    </p:animEffect>
                                  </p:childTnLst>
                                </p:cTn>
                              </p:par>
                              <p:par>
                                <p:cTn id="86" presetID="9"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dissolve">
                                      <p:cBhvr>
                                        <p:cTn id="88" dur="500"/>
                                        <p:tgtEl>
                                          <p:spTgt spid="39"/>
                                        </p:tgtEl>
                                      </p:cBhvr>
                                    </p:animEffect>
                                  </p:childTnLst>
                                </p:cTn>
                              </p:par>
                              <p:par>
                                <p:cTn id="89" presetID="9"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dissolve">
                                      <p:cBhvr>
                                        <p:cTn id="91" dur="500"/>
                                        <p:tgtEl>
                                          <p:spTgt spid="40"/>
                                        </p:tgtEl>
                                      </p:cBhvr>
                                    </p:animEffect>
                                  </p:childTnLst>
                                </p:cTn>
                              </p:par>
                              <p:par>
                                <p:cTn id="92" presetID="9"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dissolve">
                                      <p:cBhvr>
                                        <p:cTn id="94" dur="500"/>
                                        <p:tgtEl>
                                          <p:spTgt spid="41"/>
                                        </p:tgtEl>
                                      </p:cBhvr>
                                    </p:animEffect>
                                  </p:childTnLst>
                                </p:cTn>
                              </p:par>
                              <p:par>
                                <p:cTn id="95" presetID="9"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dissolve">
                                      <p:cBhvr>
                                        <p:cTn id="97" dur="500"/>
                                        <p:tgtEl>
                                          <p:spTgt spid="42"/>
                                        </p:tgtEl>
                                      </p:cBhvr>
                                    </p:animEffect>
                                  </p:childTnLst>
                                </p:cTn>
                              </p:par>
                              <p:par>
                                <p:cTn id="98" presetID="9"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dissolve">
                                      <p:cBhvr>
                                        <p:cTn id="100" dur="500"/>
                                        <p:tgtEl>
                                          <p:spTgt spid="43"/>
                                        </p:tgtEl>
                                      </p:cBhvr>
                                    </p:animEffect>
                                  </p:childTnLst>
                                </p:cTn>
                              </p:par>
                              <p:par>
                                <p:cTn id="101" presetID="9" presetClass="entr" presetSubtype="0"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dissolve">
                                      <p:cBhvr>
                                        <p:cTn id="103" dur="500"/>
                                        <p:tgtEl>
                                          <p:spTgt spid="44"/>
                                        </p:tgtEl>
                                      </p:cBhvr>
                                    </p:animEffect>
                                  </p:childTnLst>
                                </p:cTn>
                              </p:par>
                              <p:par>
                                <p:cTn id="104" presetID="9"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dissolve">
                                      <p:cBhvr>
                                        <p:cTn id="106" dur="500"/>
                                        <p:tgtEl>
                                          <p:spTgt spid="45"/>
                                        </p:tgtEl>
                                      </p:cBhvr>
                                    </p:animEffect>
                                  </p:childTnLst>
                                </p:cTn>
                              </p:par>
                              <p:par>
                                <p:cTn id="107" presetID="9"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dissolve">
                                      <p:cBhvr>
                                        <p:cTn id="109" dur="500"/>
                                        <p:tgtEl>
                                          <p:spTgt spid="46"/>
                                        </p:tgtEl>
                                      </p:cBhvr>
                                    </p:animEffect>
                                  </p:childTnLst>
                                </p:cTn>
                              </p:par>
                              <p:par>
                                <p:cTn id="110" presetID="9" presetClass="entr" presetSubtype="0" fill="hold"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dissolve">
                                      <p:cBhvr>
                                        <p:cTn id="112" dur="500"/>
                                        <p:tgtEl>
                                          <p:spTgt spid="47"/>
                                        </p:tgtEl>
                                      </p:cBhvr>
                                    </p:animEffect>
                                  </p:childTnLst>
                                </p:cTn>
                              </p:par>
                              <p:par>
                                <p:cTn id="113" presetID="9" presetClass="entr" presetSubtype="0"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dissolve">
                                      <p:cBhvr>
                                        <p:cTn id="115" dur="500"/>
                                        <p:tgtEl>
                                          <p:spTgt spid="48"/>
                                        </p:tgtEl>
                                      </p:cBhvr>
                                    </p:animEffect>
                                  </p:childTnLst>
                                </p:cTn>
                              </p:par>
                              <p:par>
                                <p:cTn id="116" presetID="9" presetClass="entr" presetSubtype="0" fill="hold"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dissolve">
                                      <p:cBhvr>
                                        <p:cTn id="118" dur="500"/>
                                        <p:tgtEl>
                                          <p:spTgt spid="49"/>
                                        </p:tgtEl>
                                      </p:cBhvr>
                                    </p:animEffect>
                                  </p:childTnLst>
                                </p:cTn>
                              </p:par>
                              <p:par>
                                <p:cTn id="119" presetID="9"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dissolve">
                                      <p:cBhvr>
                                        <p:cTn id="121" dur="500"/>
                                        <p:tgtEl>
                                          <p:spTgt spid="50"/>
                                        </p:tgtEl>
                                      </p:cBhvr>
                                    </p:animEffect>
                                  </p:childTnLst>
                                </p:cTn>
                              </p:par>
                              <p:par>
                                <p:cTn id="122" presetID="9" presetClass="entr" presetSubtype="0" fill="hold"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dissolve">
                                      <p:cBhvr>
                                        <p:cTn id="124" dur="500"/>
                                        <p:tgtEl>
                                          <p:spTgt spid="51"/>
                                        </p:tgtEl>
                                      </p:cBhvr>
                                    </p:animEffect>
                                  </p:childTnLst>
                                </p:cTn>
                              </p:par>
                              <p:par>
                                <p:cTn id="125" presetID="9"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dissolve">
                                      <p:cBhvr>
                                        <p:cTn id="127" dur="500"/>
                                        <p:tgtEl>
                                          <p:spTgt spid="52"/>
                                        </p:tgtEl>
                                      </p:cBhvr>
                                    </p:animEffect>
                                  </p:childTnLst>
                                </p:cTn>
                              </p:par>
                              <p:par>
                                <p:cTn id="128" presetID="9" presetClass="entr" presetSubtype="0" fill="hold"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dissolve">
                                      <p:cBhvr>
                                        <p:cTn id="130" dur="500"/>
                                        <p:tgtEl>
                                          <p:spTgt spid="53"/>
                                        </p:tgtEl>
                                      </p:cBhvr>
                                    </p:animEffect>
                                  </p:childTnLst>
                                </p:cTn>
                              </p:par>
                              <p:par>
                                <p:cTn id="131" presetID="9" presetClass="entr" presetSubtype="0" fill="hold"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dissolve">
                                      <p:cBhvr>
                                        <p:cTn id="133" dur="500"/>
                                        <p:tgtEl>
                                          <p:spTgt spid="54"/>
                                        </p:tgtEl>
                                      </p:cBhvr>
                                    </p:animEffect>
                                  </p:childTnLst>
                                </p:cTn>
                              </p:par>
                              <p:par>
                                <p:cTn id="134" presetID="9" presetClass="entr" presetSubtype="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dissolve">
                                      <p:cBhvr>
                                        <p:cTn id="136" dur="500"/>
                                        <p:tgtEl>
                                          <p:spTgt spid="55"/>
                                        </p:tgtEl>
                                      </p:cBhvr>
                                    </p:animEffect>
                                  </p:childTnLst>
                                </p:cTn>
                              </p:par>
                              <p:par>
                                <p:cTn id="137" presetID="9"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500"/>
                                        <p:tgtEl>
                                          <p:spTgt spid="56"/>
                                        </p:tgtEl>
                                      </p:cBhvr>
                                    </p:animEffect>
                                  </p:childTnLst>
                                </p:cTn>
                              </p:par>
                              <p:par>
                                <p:cTn id="140" presetID="9"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dissolve">
                                      <p:cBhvr>
                                        <p:cTn id="142" dur="500"/>
                                        <p:tgtEl>
                                          <p:spTgt spid="57"/>
                                        </p:tgtEl>
                                      </p:cBhvr>
                                    </p:animEffect>
                                  </p:childTnLst>
                                </p:cTn>
                              </p:par>
                              <p:par>
                                <p:cTn id="143" presetID="9" presetClass="entr" presetSubtype="0" fill="hold"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dissolve">
                                      <p:cBhvr>
                                        <p:cTn id="145" dur="500"/>
                                        <p:tgtEl>
                                          <p:spTgt spid="58"/>
                                        </p:tgtEl>
                                      </p:cBhvr>
                                    </p:animEffect>
                                  </p:childTnLst>
                                </p:cTn>
                              </p:par>
                              <p:par>
                                <p:cTn id="146" presetID="9" presetClass="entr" presetSubtype="0" fill="hold"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dissolve">
                                      <p:cBhvr>
                                        <p:cTn id="148" dur="500"/>
                                        <p:tgtEl>
                                          <p:spTgt spid="59"/>
                                        </p:tgtEl>
                                      </p:cBhvr>
                                    </p:animEffect>
                                  </p:childTnLst>
                                </p:cTn>
                              </p:par>
                              <p:par>
                                <p:cTn id="149" presetID="9"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dissolve">
                                      <p:cBhvr>
                                        <p:cTn id="151" dur="500"/>
                                        <p:tgtEl>
                                          <p:spTgt spid="60"/>
                                        </p:tgtEl>
                                      </p:cBhvr>
                                    </p:animEffect>
                                  </p:childTnLst>
                                </p:cTn>
                              </p:par>
                              <p:par>
                                <p:cTn id="152" presetID="9"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dissolve">
                                      <p:cBhvr>
                                        <p:cTn id="154" dur="500"/>
                                        <p:tgtEl>
                                          <p:spTgt spid="61"/>
                                        </p:tgtEl>
                                      </p:cBhvr>
                                    </p:animEffect>
                                  </p:childTnLst>
                                </p:cTn>
                              </p:par>
                              <p:par>
                                <p:cTn id="155" presetID="9" presetClass="entr" presetSubtype="0" fill="hold" nodeType="withEffect">
                                  <p:stCondLst>
                                    <p:cond delay="0"/>
                                  </p:stCondLst>
                                  <p:childTnLst>
                                    <p:set>
                                      <p:cBhvr>
                                        <p:cTn id="156" dur="1" fill="hold">
                                          <p:stCondLst>
                                            <p:cond delay="0"/>
                                          </p:stCondLst>
                                        </p:cTn>
                                        <p:tgtEl>
                                          <p:spTgt spid="62"/>
                                        </p:tgtEl>
                                        <p:attrNameLst>
                                          <p:attrName>style.visibility</p:attrName>
                                        </p:attrNameLst>
                                      </p:cBhvr>
                                      <p:to>
                                        <p:strVal val="visible"/>
                                      </p:to>
                                    </p:set>
                                    <p:animEffect transition="in" filter="dissolve">
                                      <p:cBhvr>
                                        <p:cTn id="157" dur="500"/>
                                        <p:tgtEl>
                                          <p:spTgt spid="62"/>
                                        </p:tgtEl>
                                      </p:cBhvr>
                                    </p:animEffect>
                                  </p:childTnLst>
                                </p:cTn>
                              </p:par>
                              <p:par>
                                <p:cTn id="158" presetID="9"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animEffect transition="in" filter="dissolve">
                                      <p:cBhvr>
                                        <p:cTn id="160" dur="500"/>
                                        <p:tgtEl>
                                          <p:spTgt spid="63"/>
                                        </p:tgtEl>
                                      </p:cBhvr>
                                    </p:animEffect>
                                  </p:childTnLst>
                                </p:cTn>
                              </p:par>
                              <p:par>
                                <p:cTn id="161" presetID="9"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dissolve">
                                      <p:cBhvr>
                                        <p:cTn id="163" dur="500"/>
                                        <p:tgtEl>
                                          <p:spTgt spid="64"/>
                                        </p:tgtEl>
                                      </p:cBhvr>
                                    </p:animEffect>
                                  </p:childTnLst>
                                </p:cTn>
                              </p:par>
                              <p:par>
                                <p:cTn id="164" presetID="9" presetClass="entr" presetSubtype="0"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dissolve">
                                      <p:cBhvr>
                                        <p:cTn id="166" dur="500"/>
                                        <p:tgtEl>
                                          <p:spTgt spid="65"/>
                                        </p:tgtEl>
                                      </p:cBhvr>
                                    </p:animEffect>
                                  </p:childTnLst>
                                </p:cTn>
                              </p:par>
                              <p:par>
                                <p:cTn id="167" presetID="9" presetClass="entr" presetSubtype="0" fill="hold" nodeType="with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dissolve">
                                      <p:cBhvr>
                                        <p:cTn id="169" dur="500"/>
                                        <p:tgtEl>
                                          <p:spTgt spid="66"/>
                                        </p:tgtEl>
                                      </p:cBhvr>
                                    </p:animEffect>
                                  </p:childTnLst>
                                </p:cTn>
                              </p:par>
                              <p:par>
                                <p:cTn id="170" presetID="9" presetClass="entr" presetSubtype="0" fill="hold"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dissolve">
                                      <p:cBhvr>
                                        <p:cTn id="172" dur="500"/>
                                        <p:tgtEl>
                                          <p:spTgt spid="67"/>
                                        </p:tgtEl>
                                      </p:cBhvr>
                                    </p:animEffect>
                                  </p:childTnLst>
                                </p:cTn>
                              </p:par>
                              <p:par>
                                <p:cTn id="173" presetID="9" presetClass="entr" presetSubtype="0" fill="hold" nodeType="with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dissolve">
                                      <p:cBhvr>
                                        <p:cTn id="175" dur="500"/>
                                        <p:tgtEl>
                                          <p:spTgt spid="68"/>
                                        </p:tgtEl>
                                      </p:cBhvr>
                                    </p:animEffect>
                                  </p:childTnLst>
                                </p:cTn>
                              </p:par>
                              <p:par>
                                <p:cTn id="176" presetID="9" presetClass="entr" presetSubtype="0"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dissolve">
                                      <p:cBhvr>
                                        <p:cTn id="178" dur="500"/>
                                        <p:tgtEl>
                                          <p:spTgt spid="69"/>
                                        </p:tgtEl>
                                      </p:cBhvr>
                                    </p:animEffect>
                                  </p:childTnLst>
                                </p:cTn>
                              </p:par>
                              <p:par>
                                <p:cTn id="179" presetID="9" presetClass="entr" presetSubtype="0" fill="hold"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dissolve">
                                      <p:cBhvr>
                                        <p:cTn id="181" dur="500"/>
                                        <p:tgtEl>
                                          <p:spTgt spid="70"/>
                                        </p:tgtEl>
                                      </p:cBhvr>
                                    </p:animEffect>
                                  </p:childTnLst>
                                </p:cTn>
                              </p:par>
                              <p:par>
                                <p:cTn id="182" presetID="9" presetClass="entr" presetSubtype="0" fill="hold" nodeType="withEffect">
                                  <p:stCondLst>
                                    <p:cond delay="0"/>
                                  </p:stCondLst>
                                  <p:childTnLst>
                                    <p:set>
                                      <p:cBhvr>
                                        <p:cTn id="183" dur="1" fill="hold">
                                          <p:stCondLst>
                                            <p:cond delay="0"/>
                                          </p:stCondLst>
                                        </p:cTn>
                                        <p:tgtEl>
                                          <p:spTgt spid="71"/>
                                        </p:tgtEl>
                                        <p:attrNameLst>
                                          <p:attrName>style.visibility</p:attrName>
                                        </p:attrNameLst>
                                      </p:cBhvr>
                                      <p:to>
                                        <p:strVal val="visible"/>
                                      </p:to>
                                    </p:set>
                                    <p:animEffect transition="in" filter="dissolve">
                                      <p:cBhvr>
                                        <p:cTn id="184" dur="500"/>
                                        <p:tgtEl>
                                          <p:spTgt spid="71"/>
                                        </p:tgtEl>
                                      </p:cBhvr>
                                    </p:animEffect>
                                  </p:childTnLst>
                                </p:cTn>
                              </p:par>
                              <p:par>
                                <p:cTn id="185" presetID="9" presetClass="entr" presetSubtype="0" fill="hold" nodeType="withEffect">
                                  <p:stCondLst>
                                    <p:cond delay="0"/>
                                  </p:stCondLst>
                                  <p:childTnLst>
                                    <p:set>
                                      <p:cBhvr>
                                        <p:cTn id="186" dur="1" fill="hold">
                                          <p:stCondLst>
                                            <p:cond delay="0"/>
                                          </p:stCondLst>
                                        </p:cTn>
                                        <p:tgtEl>
                                          <p:spTgt spid="72"/>
                                        </p:tgtEl>
                                        <p:attrNameLst>
                                          <p:attrName>style.visibility</p:attrName>
                                        </p:attrNameLst>
                                      </p:cBhvr>
                                      <p:to>
                                        <p:strVal val="visible"/>
                                      </p:to>
                                    </p:set>
                                    <p:animEffect transition="in" filter="dissolve">
                                      <p:cBhvr>
                                        <p:cTn id="187" dur="500"/>
                                        <p:tgtEl>
                                          <p:spTgt spid="72"/>
                                        </p:tgtEl>
                                      </p:cBhvr>
                                    </p:animEffect>
                                  </p:childTnLst>
                                </p:cTn>
                              </p:par>
                              <p:par>
                                <p:cTn id="188" presetID="9" presetClass="entr" presetSubtype="0" fill="hold" nodeType="withEffect">
                                  <p:stCondLst>
                                    <p:cond delay="0"/>
                                  </p:stCondLst>
                                  <p:childTnLst>
                                    <p:set>
                                      <p:cBhvr>
                                        <p:cTn id="189" dur="1" fill="hold">
                                          <p:stCondLst>
                                            <p:cond delay="0"/>
                                          </p:stCondLst>
                                        </p:cTn>
                                        <p:tgtEl>
                                          <p:spTgt spid="73"/>
                                        </p:tgtEl>
                                        <p:attrNameLst>
                                          <p:attrName>style.visibility</p:attrName>
                                        </p:attrNameLst>
                                      </p:cBhvr>
                                      <p:to>
                                        <p:strVal val="visible"/>
                                      </p:to>
                                    </p:set>
                                    <p:animEffect transition="in" filter="dissolve">
                                      <p:cBhvr>
                                        <p:cTn id="190" dur="500"/>
                                        <p:tgtEl>
                                          <p:spTgt spid="73"/>
                                        </p:tgtEl>
                                      </p:cBhvr>
                                    </p:animEffect>
                                  </p:childTnLst>
                                </p:cTn>
                              </p:par>
                              <p:par>
                                <p:cTn id="191" presetID="9" presetClass="entr" presetSubtype="0"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Effect transition="in" filter="dissolve">
                                      <p:cBhvr>
                                        <p:cTn id="193" dur="500"/>
                                        <p:tgtEl>
                                          <p:spTgt spid="74"/>
                                        </p:tgtEl>
                                      </p:cBhvr>
                                    </p:animEffect>
                                  </p:childTnLst>
                                </p:cTn>
                              </p:par>
                              <p:par>
                                <p:cTn id="194" presetID="9" presetClass="entr" presetSubtype="0" fill="hold" nodeType="with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dissolve">
                                      <p:cBhvr>
                                        <p:cTn id="196" dur="500"/>
                                        <p:tgtEl>
                                          <p:spTgt spid="75"/>
                                        </p:tgtEl>
                                      </p:cBhvr>
                                    </p:animEffect>
                                  </p:childTnLst>
                                </p:cTn>
                              </p:par>
                              <p:par>
                                <p:cTn id="197" presetID="9" presetClass="entr" presetSubtype="0" fill="hold" nodeType="withEffect">
                                  <p:stCondLst>
                                    <p:cond delay="0"/>
                                  </p:stCondLst>
                                  <p:childTnLst>
                                    <p:set>
                                      <p:cBhvr>
                                        <p:cTn id="198" dur="1" fill="hold">
                                          <p:stCondLst>
                                            <p:cond delay="0"/>
                                          </p:stCondLst>
                                        </p:cTn>
                                        <p:tgtEl>
                                          <p:spTgt spid="76"/>
                                        </p:tgtEl>
                                        <p:attrNameLst>
                                          <p:attrName>style.visibility</p:attrName>
                                        </p:attrNameLst>
                                      </p:cBhvr>
                                      <p:to>
                                        <p:strVal val="visible"/>
                                      </p:to>
                                    </p:set>
                                    <p:animEffect transition="in" filter="dissolve">
                                      <p:cBhvr>
                                        <p:cTn id="199" dur="500"/>
                                        <p:tgtEl>
                                          <p:spTgt spid="76"/>
                                        </p:tgtEl>
                                      </p:cBhvr>
                                    </p:animEffect>
                                  </p:childTnLst>
                                </p:cTn>
                              </p:par>
                              <p:par>
                                <p:cTn id="200" presetID="9" presetClass="entr" presetSubtype="0" fill="hold" nodeType="withEffect">
                                  <p:stCondLst>
                                    <p:cond delay="0"/>
                                  </p:stCondLst>
                                  <p:childTnLst>
                                    <p:set>
                                      <p:cBhvr>
                                        <p:cTn id="201" dur="1" fill="hold">
                                          <p:stCondLst>
                                            <p:cond delay="0"/>
                                          </p:stCondLst>
                                        </p:cTn>
                                        <p:tgtEl>
                                          <p:spTgt spid="77"/>
                                        </p:tgtEl>
                                        <p:attrNameLst>
                                          <p:attrName>style.visibility</p:attrName>
                                        </p:attrNameLst>
                                      </p:cBhvr>
                                      <p:to>
                                        <p:strVal val="visible"/>
                                      </p:to>
                                    </p:set>
                                    <p:animEffect transition="in" filter="dissolve">
                                      <p:cBhvr>
                                        <p:cTn id="202" dur="500"/>
                                        <p:tgtEl>
                                          <p:spTgt spid="77"/>
                                        </p:tgtEl>
                                      </p:cBhvr>
                                    </p:animEffect>
                                  </p:childTnLst>
                                </p:cTn>
                              </p:par>
                              <p:par>
                                <p:cTn id="203" presetID="9" presetClass="entr" presetSubtype="0" fill="hold" nodeType="withEffect">
                                  <p:stCondLst>
                                    <p:cond delay="0"/>
                                  </p:stCondLst>
                                  <p:childTnLst>
                                    <p:set>
                                      <p:cBhvr>
                                        <p:cTn id="204" dur="1" fill="hold">
                                          <p:stCondLst>
                                            <p:cond delay="0"/>
                                          </p:stCondLst>
                                        </p:cTn>
                                        <p:tgtEl>
                                          <p:spTgt spid="78"/>
                                        </p:tgtEl>
                                        <p:attrNameLst>
                                          <p:attrName>style.visibility</p:attrName>
                                        </p:attrNameLst>
                                      </p:cBhvr>
                                      <p:to>
                                        <p:strVal val="visible"/>
                                      </p:to>
                                    </p:set>
                                    <p:animEffect transition="in" filter="dissolve">
                                      <p:cBhvr>
                                        <p:cTn id="205" dur="500"/>
                                        <p:tgtEl>
                                          <p:spTgt spid="78"/>
                                        </p:tgtEl>
                                      </p:cBhvr>
                                    </p:animEffect>
                                  </p:childTnLst>
                                </p:cTn>
                              </p:par>
                              <p:par>
                                <p:cTn id="206" presetID="9" presetClass="entr" presetSubtype="0" fill="hold" nodeType="with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dissolve">
                                      <p:cBhvr>
                                        <p:cTn id="208" dur="500"/>
                                        <p:tgtEl>
                                          <p:spTgt spid="79"/>
                                        </p:tgtEl>
                                      </p:cBhvr>
                                    </p:animEffect>
                                  </p:childTnLst>
                                </p:cTn>
                              </p:par>
                              <p:par>
                                <p:cTn id="209" presetID="9" presetClass="entr" presetSubtype="0" fill="hold" nodeType="withEffect">
                                  <p:stCondLst>
                                    <p:cond delay="0"/>
                                  </p:stCondLst>
                                  <p:childTnLst>
                                    <p:set>
                                      <p:cBhvr>
                                        <p:cTn id="210" dur="1" fill="hold">
                                          <p:stCondLst>
                                            <p:cond delay="0"/>
                                          </p:stCondLst>
                                        </p:cTn>
                                        <p:tgtEl>
                                          <p:spTgt spid="80"/>
                                        </p:tgtEl>
                                        <p:attrNameLst>
                                          <p:attrName>style.visibility</p:attrName>
                                        </p:attrNameLst>
                                      </p:cBhvr>
                                      <p:to>
                                        <p:strVal val="visible"/>
                                      </p:to>
                                    </p:set>
                                    <p:animEffect transition="in" filter="dissolve">
                                      <p:cBhvr>
                                        <p:cTn id="211" dur="500"/>
                                        <p:tgtEl>
                                          <p:spTgt spid="80"/>
                                        </p:tgtEl>
                                      </p:cBhvr>
                                    </p:animEffect>
                                  </p:childTnLst>
                                </p:cTn>
                              </p:par>
                              <p:par>
                                <p:cTn id="212" presetID="9" presetClass="entr" presetSubtype="0" fill="hold" nodeType="with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dissolve">
                                      <p:cBhvr>
                                        <p:cTn id="214" dur="500"/>
                                        <p:tgtEl>
                                          <p:spTgt spid="81"/>
                                        </p:tgtEl>
                                      </p:cBhvr>
                                    </p:animEffect>
                                  </p:childTnLst>
                                </p:cTn>
                              </p:par>
                              <p:par>
                                <p:cTn id="215" presetID="9" presetClass="entr" presetSubtype="0" fill="hold"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dissolve">
                                      <p:cBhvr>
                                        <p:cTn id="217" dur="500"/>
                                        <p:tgtEl>
                                          <p:spTgt spid="82"/>
                                        </p:tgtEl>
                                      </p:cBhvr>
                                    </p:animEffect>
                                  </p:childTnLst>
                                </p:cTn>
                              </p:par>
                              <p:par>
                                <p:cTn id="218" presetID="9" presetClass="entr" presetSubtype="0" fill="hold" nodeType="with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dissolve">
                                      <p:cBhvr>
                                        <p:cTn id="220" dur="500"/>
                                        <p:tgtEl>
                                          <p:spTgt spid="83"/>
                                        </p:tgtEl>
                                      </p:cBhvr>
                                    </p:animEffect>
                                  </p:childTnLst>
                                </p:cTn>
                              </p:par>
                              <p:par>
                                <p:cTn id="221" presetID="9" presetClass="entr" presetSubtype="0" fill="hold" nodeType="withEffect">
                                  <p:stCondLst>
                                    <p:cond delay="0"/>
                                  </p:stCondLst>
                                  <p:childTnLst>
                                    <p:set>
                                      <p:cBhvr>
                                        <p:cTn id="222" dur="1" fill="hold">
                                          <p:stCondLst>
                                            <p:cond delay="0"/>
                                          </p:stCondLst>
                                        </p:cTn>
                                        <p:tgtEl>
                                          <p:spTgt spid="84"/>
                                        </p:tgtEl>
                                        <p:attrNameLst>
                                          <p:attrName>style.visibility</p:attrName>
                                        </p:attrNameLst>
                                      </p:cBhvr>
                                      <p:to>
                                        <p:strVal val="visible"/>
                                      </p:to>
                                    </p:set>
                                    <p:animEffect transition="in" filter="dissolve">
                                      <p:cBhvr>
                                        <p:cTn id="223" dur="500"/>
                                        <p:tgtEl>
                                          <p:spTgt spid="84"/>
                                        </p:tgtEl>
                                      </p:cBhvr>
                                    </p:animEffect>
                                  </p:childTnLst>
                                </p:cTn>
                              </p:par>
                              <p:par>
                                <p:cTn id="224" presetID="9" presetClass="entr" presetSubtype="0" fill="hold" nodeType="withEffect">
                                  <p:stCondLst>
                                    <p:cond delay="0"/>
                                  </p:stCondLst>
                                  <p:childTnLst>
                                    <p:set>
                                      <p:cBhvr>
                                        <p:cTn id="225" dur="1" fill="hold">
                                          <p:stCondLst>
                                            <p:cond delay="0"/>
                                          </p:stCondLst>
                                        </p:cTn>
                                        <p:tgtEl>
                                          <p:spTgt spid="85"/>
                                        </p:tgtEl>
                                        <p:attrNameLst>
                                          <p:attrName>style.visibility</p:attrName>
                                        </p:attrNameLst>
                                      </p:cBhvr>
                                      <p:to>
                                        <p:strVal val="visible"/>
                                      </p:to>
                                    </p:set>
                                    <p:animEffect transition="in" filter="dissolve">
                                      <p:cBhvr>
                                        <p:cTn id="226" dur="500"/>
                                        <p:tgtEl>
                                          <p:spTgt spid="85"/>
                                        </p:tgtEl>
                                      </p:cBhvr>
                                    </p:animEffect>
                                  </p:childTnLst>
                                </p:cTn>
                              </p:par>
                              <p:par>
                                <p:cTn id="227" presetID="9" presetClass="entr" presetSubtype="0" fill="hold" nodeType="withEffect">
                                  <p:stCondLst>
                                    <p:cond delay="0"/>
                                  </p:stCondLst>
                                  <p:childTnLst>
                                    <p:set>
                                      <p:cBhvr>
                                        <p:cTn id="228" dur="1" fill="hold">
                                          <p:stCondLst>
                                            <p:cond delay="0"/>
                                          </p:stCondLst>
                                        </p:cTn>
                                        <p:tgtEl>
                                          <p:spTgt spid="86"/>
                                        </p:tgtEl>
                                        <p:attrNameLst>
                                          <p:attrName>style.visibility</p:attrName>
                                        </p:attrNameLst>
                                      </p:cBhvr>
                                      <p:to>
                                        <p:strVal val="visible"/>
                                      </p:to>
                                    </p:set>
                                    <p:animEffect transition="in" filter="dissolve">
                                      <p:cBhvr>
                                        <p:cTn id="229" dur="500"/>
                                        <p:tgtEl>
                                          <p:spTgt spid="86"/>
                                        </p:tgtEl>
                                      </p:cBhvr>
                                    </p:animEffect>
                                  </p:childTnLst>
                                </p:cTn>
                              </p:par>
                              <p:par>
                                <p:cTn id="230" presetID="9" presetClass="entr" presetSubtype="0" fill="hold" nodeType="withEffect">
                                  <p:stCondLst>
                                    <p:cond delay="0"/>
                                  </p:stCondLst>
                                  <p:childTnLst>
                                    <p:set>
                                      <p:cBhvr>
                                        <p:cTn id="231" dur="1" fill="hold">
                                          <p:stCondLst>
                                            <p:cond delay="0"/>
                                          </p:stCondLst>
                                        </p:cTn>
                                        <p:tgtEl>
                                          <p:spTgt spid="87"/>
                                        </p:tgtEl>
                                        <p:attrNameLst>
                                          <p:attrName>style.visibility</p:attrName>
                                        </p:attrNameLst>
                                      </p:cBhvr>
                                      <p:to>
                                        <p:strVal val="visible"/>
                                      </p:to>
                                    </p:set>
                                    <p:animEffect transition="in" filter="dissolve">
                                      <p:cBhvr>
                                        <p:cTn id="232" dur="500"/>
                                        <p:tgtEl>
                                          <p:spTgt spid="87"/>
                                        </p:tgtEl>
                                      </p:cBhvr>
                                    </p:animEffect>
                                  </p:childTnLst>
                                </p:cTn>
                              </p:par>
                              <p:par>
                                <p:cTn id="233" presetID="9" presetClass="entr" presetSubtype="0" fill="hold" nodeType="withEffect">
                                  <p:stCondLst>
                                    <p:cond delay="0"/>
                                  </p:stCondLst>
                                  <p:childTnLst>
                                    <p:set>
                                      <p:cBhvr>
                                        <p:cTn id="234" dur="1" fill="hold">
                                          <p:stCondLst>
                                            <p:cond delay="0"/>
                                          </p:stCondLst>
                                        </p:cTn>
                                        <p:tgtEl>
                                          <p:spTgt spid="88"/>
                                        </p:tgtEl>
                                        <p:attrNameLst>
                                          <p:attrName>style.visibility</p:attrName>
                                        </p:attrNameLst>
                                      </p:cBhvr>
                                      <p:to>
                                        <p:strVal val="visible"/>
                                      </p:to>
                                    </p:set>
                                    <p:animEffect transition="in" filter="dissolve">
                                      <p:cBhvr>
                                        <p:cTn id="235" dur="500"/>
                                        <p:tgtEl>
                                          <p:spTgt spid="88"/>
                                        </p:tgtEl>
                                      </p:cBhvr>
                                    </p:animEffect>
                                  </p:childTnLst>
                                </p:cTn>
                              </p:par>
                              <p:par>
                                <p:cTn id="236" presetID="9" presetClass="entr" presetSubtype="0" fill="hold" nodeType="withEffect">
                                  <p:stCondLst>
                                    <p:cond delay="0"/>
                                  </p:stCondLst>
                                  <p:childTnLst>
                                    <p:set>
                                      <p:cBhvr>
                                        <p:cTn id="237" dur="1" fill="hold">
                                          <p:stCondLst>
                                            <p:cond delay="0"/>
                                          </p:stCondLst>
                                        </p:cTn>
                                        <p:tgtEl>
                                          <p:spTgt spid="89"/>
                                        </p:tgtEl>
                                        <p:attrNameLst>
                                          <p:attrName>style.visibility</p:attrName>
                                        </p:attrNameLst>
                                      </p:cBhvr>
                                      <p:to>
                                        <p:strVal val="visible"/>
                                      </p:to>
                                    </p:set>
                                    <p:animEffect transition="in" filter="dissolve">
                                      <p:cBhvr>
                                        <p:cTn id="238" dur="500"/>
                                        <p:tgtEl>
                                          <p:spTgt spid="89"/>
                                        </p:tgtEl>
                                      </p:cBhvr>
                                    </p:animEffect>
                                  </p:childTnLst>
                                </p:cTn>
                              </p:par>
                              <p:par>
                                <p:cTn id="239" presetID="9" presetClass="entr" presetSubtype="0" fill="hold" nodeType="withEffect">
                                  <p:stCondLst>
                                    <p:cond delay="0"/>
                                  </p:stCondLst>
                                  <p:childTnLst>
                                    <p:set>
                                      <p:cBhvr>
                                        <p:cTn id="240" dur="1" fill="hold">
                                          <p:stCondLst>
                                            <p:cond delay="0"/>
                                          </p:stCondLst>
                                        </p:cTn>
                                        <p:tgtEl>
                                          <p:spTgt spid="90"/>
                                        </p:tgtEl>
                                        <p:attrNameLst>
                                          <p:attrName>style.visibility</p:attrName>
                                        </p:attrNameLst>
                                      </p:cBhvr>
                                      <p:to>
                                        <p:strVal val="visible"/>
                                      </p:to>
                                    </p:set>
                                    <p:animEffect transition="in" filter="dissolve">
                                      <p:cBhvr>
                                        <p:cTn id="241" dur="500"/>
                                        <p:tgtEl>
                                          <p:spTgt spid="90"/>
                                        </p:tgtEl>
                                      </p:cBhvr>
                                    </p:animEffect>
                                  </p:childTnLst>
                                </p:cTn>
                              </p:par>
                              <p:par>
                                <p:cTn id="242" presetID="9" presetClass="entr" presetSubtype="0" fill="hold" nodeType="withEffect">
                                  <p:stCondLst>
                                    <p:cond delay="0"/>
                                  </p:stCondLst>
                                  <p:childTnLst>
                                    <p:set>
                                      <p:cBhvr>
                                        <p:cTn id="243" dur="1" fill="hold">
                                          <p:stCondLst>
                                            <p:cond delay="0"/>
                                          </p:stCondLst>
                                        </p:cTn>
                                        <p:tgtEl>
                                          <p:spTgt spid="91"/>
                                        </p:tgtEl>
                                        <p:attrNameLst>
                                          <p:attrName>style.visibility</p:attrName>
                                        </p:attrNameLst>
                                      </p:cBhvr>
                                      <p:to>
                                        <p:strVal val="visible"/>
                                      </p:to>
                                    </p:set>
                                    <p:animEffect transition="in" filter="dissolve">
                                      <p:cBhvr>
                                        <p:cTn id="244" dur="500"/>
                                        <p:tgtEl>
                                          <p:spTgt spid="91"/>
                                        </p:tgtEl>
                                      </p:cBhvr>
                                    </p:animEffect>
                                  </p:childTnLst>
                                </p:cTn>
                              </p:par>
                              <p:par>
                                <p:cTn id="245" presetID="9" presetClass="entr" presetSubtype="0" fill="hold" nodeType="withEffect">
                                  <p:stCondLst>
                                    <p:cond delay="0"/>
                                  </p:stCondLst>
                                  <p:childTnLst>
                                    <p:set>
                                      <p:cBhvr>
                                        <p:cTn id="246" dur="1" fill="hold">
                                          <p:stCondLst>
                                            <p:cond delay="0"/>
                                          </p:stCondLst>
                                        </p:cTn>
                                        <p:tgtEl>
                                          <p:spTgt spid="92"/>
                                        </p:tgtEl>
                                        <p:attrNameLst>
                                          <p:attrName>style.visibility</p:attrName>
                                        </p:attrNameLst>
                                      </p:cBhvr>
                                      <p:to>
                                        <p:strVal val="visible"/>
                                      </p:to>
                                    </p:set>
                                    <p:animEffect transition="in" filter="dissolve">
                                      <p:cBhvr>
                                        <p:cTn id="247" dur="500"/>
                                        <p:tgtEl>
                                          <p:spTgt spid="92"/>
                                        </p:tgtEl>
                                      </p:cBhvr>
                                    </p:animEffect>
                                  </p:childTnLst>
                                </p:cTn>
                              </p:par>
                              <p:par>
                                <p:cTn id="248" presetID="9" presetClass="entr" presetSubtype="0" fill="hold" nodeType="withEffect">
                                  <p:stCondLst>
                                    <p:cond delay="0"/>
                                  </p:stCondLst>
                                  <p:childTnLst>
                                    <p:set>
                                      <p:cBhvr>
                                        <p:cTn id="249" dur="1" fill="hold">
                                          <p:stCondLst>
                                            <p:cond delay="0"/>
                                          </p:stCondLst>
                                        </p:cTn>
                                        <p:tgtEl>
                                          <p:spTgt spid="93"/>
                                        </p:tgtEl>
                                        <p:attrNameLst>
                                          <p:attrName>style.visibility</p:attrName>
                                        </p:attrNameLst>
                                      </p:cBhvr>
                                      <p:to>
                                        <p:strVal val="visible"/>
                                      </p:to>
                                    </p:set>
                                    <p:animEffect transition="in" filter="dissolve">
                                      <p:cBhvr>
                                        <p:cTn id="250" dur="500"/>
                                        <p:tgtEl>
                                          <p:spTgt spid="93"/>
                                        </p:tgtEl>
                                      </p:cBhvr>
                                    </p:animEffect>
                                  </p:childTnLst>
                                </p:cTn>
                              </p:par>
                              <p:par>
                                <p:cTn id="251" presetID="9" presetClass="entr" presetSubtype="0"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Effect transition="in" filter="dissolve">
                                      <p:cBhvr>
                                        <p:cTn id="253" dur="500"/>
                                        <p:tgtEl>
                                          <p:spTgt spid="94"/>
                                        </p:tgtEl>
                                      </p:cBhvr>
                                    </p:animEffect>
                                  </p:childTnLst>
                                </p:cTn>
                              </p:par>
                              <p:par>
                                <p:cTn id="254" presetID="9" presetClass="entr" presetSubtype="0" fill="hold" nodeType="withEffect">
                                  <p:stCondLst>
                                    <p:cond delay="0"/>
                                  </p:stCondLst>
                                  <p:childTnLst>
                                    <p:set>
                                      <p:cBhvr>
                                        <p:cTn id="255" dur="1" fill="hold">
                                          <p:stCondLst>
                                            <p:cond delay="0"/>
                                          </p:stCondLst>
                                        </p:cTn>
                                        <p:tgtEl>
                                          <p:spTgt spid="95"/>
                                        </p:tgtEl>
                                        <p:attrNameLst>
                                          <p:attrName>style.visibility</p:attrName>
                                        </p:attrNameLst>
                                      </p:cBhvr>
                                      <p:to>
                                        <p:strVal val="visible"/>
                                      </p:to>
                                    </p:set>
                                    <p:animEffect transition="in" filter="dissolve">
                                      <p:cBhvr>
                                        <p:cTn id="256" dur="500"/>
                                        <p:tgtEl>
                                          <p:spTgt spid="95"/>
                                        </p:tgtEl>
                                      </p:cBhvr>
                                    </p:animEffect>
                                  </p:childTnLst>
                                </p:cTn>
                              </p:par>
                              <p:par>
                                <p:cTn id="257" presetID="9" presetClass="entr" presetSubtype="0" fill="hold" nodeType="with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nodeType="withEffect">
                                  <p:stCondLst>
                                    <p:cond delay="0"/>
                                  </p:stCondLst>
                                  <p:childTnLst>
                                    <p:set>
                                      <p:cBhvr>
                                        <p:cTn id="264" dur="1" fill="hold">
                                          <p:stCondLst>
                                            <p:cond delay="0"/>
                                          </p:stCondLst>
                                        </p:cTn>
                                        <p:tgtEl>
                                          <p:spTgt spid="98"/>
                                        </p:tgtEl>
                                        <p:attrNameLst>
                                          <p:attrName>style.visibility</p:attrName>
                                        </p:attrNameLst>
                                      </p:cBhvr>
                                      <p:to>
                                        <p:strVal val="visible"/>
                                      </p:to>
                                    </p:set>
                                    <p:animEffect transition="in" filter="dissolve">
                                      <p:cBhvr>
                                        <p:cTn id="265" dur="500"/>
                                        <p:tgtEl>
                                          <p:spTgt spid="98"/>
                                        </p:tgtEl>
                                      </p:cBhvr>
                                    </p:animEffect>
                                  </p:childTnLst>
                                </p:cTn>
                              </p:par>
                              <p:par>
                                <p:cTn id="266" presetID="9" presetClass="entr" presetSubtype="0" fill="hold" nodeType="withEffect">
                                  <p:stCondLst>
                                    <p:cond delay="0"/>
                                  </p:stCondLst>
                                  <p:childTnLst>
                                    <p:set>
                                      <p:cBhvr>
                                        <p:cTn id="267" dur="1" fill="hold">
                                          <p:stCondLst>
                                            <p:cond delay="0"/>
                                          </p:stCondLst>
                                        </p:cTn>
                                        <p:tgtEl>
                                          <p:spTgt spid="99"/>
                                        </p:tgtEl>
                                        <p:attrNameLst>
                                          <p:attrName>style.visibility</p:attrName>
                                        </p:attrNameLst>
                                      </p:cBhvr>
                                      <p:to>
                                        <p:strVal val="visible"/>
                                      </p:to>
                                    </p:set>
                                    <p:animEffect transition="in" filter="dissolve">
                                      <p:cBhvr>
                                        <p:cTn id="268" dur="500"/>
                                        <p:tgtEl>
                                          <p:spTgt spid="99"/>
                                        </p:tgtEl>
                                      </p:cBhvr>
                                    </p:animEffect>
                                  </p:childTnLst>
                                </p:cTn>
                              </p:par>
                              <p:par>
                                <p:cTn id="269" presetID="9" presetClass="entr" presetSubtype="0" fill="hold" nodeType="withEffect">
                                  <p:stCondLst>
                                    <p:cond delay="0"/>
                                  </p:stCondLst>
                                  <p:childTnLst>
                                    <p:set>
                                      <p:cBhvr>
                                        <p:cTn id="270" dur="1" fill="hold">
                                          <p:stCondLst>
                                            <p:cond delay="0"/>
                                          </p:stCondLst>
                                        </p:cTn>
                                        <p:tgtEl>
                                          <p:spTgt spid="100"/>
                                        </p:tgtEl>
                                        <p:attrNameLst>
                                          <p:attrName>style.visibility</p:attrName>
                                        </p:attrNameLst>
                                      </p:cBhvr>
                                      <p:to>
                                        <p:strVal val="visible"/>
                                      </p:to>
                                    </p:set>
                                    <p:animEffect transition="in" filter="dissolve">
                                      <p:cBhvr>
                                        <p:cTn id="271" dur="500"/>
                                        <p:tgtEl>
                                          <p:spTgt spid="100"/>
                                        </p:tgtEl>
                                      </p:cBhvr>
                                    </p:animEffect>
                                  </p:childTnLst>
                                </p:cTn>
                              </p:par>
                              <p:par>
                                <p:cTn id="272" presetID="9" presetClass="entr" presetSubtype="0" fill="hold" nodeType="withEffect">
                                  <p:stCondLst>
                                    <p:cond delay="0"/>
                                  </p:stCondLst>
                                  <p:childTnLst>
                                    <p:set>
                                      <p:cBhvr>
                                        <p:cTn id="273" dur="1" fill="hold">
                                          <p:stCondLst>
                                            <p:cond delay="0"/>
                                          </p:stCondLst>
                                        </p:cTn>
                                        <p:tgtEl>
                                          <p:spTgt spid="101"/>
                                        </p:tgtEl>
                                        <p:attrNameLst>
                                          <p:attrName>style.visibility</p:attrName>
                                        </p:attrNameLst>
                                      </p:cBhvr>
                                      <p:to>
                                        <p:strVal val="visible"/>
                                      </p:to>
                                    </p:set>
                                    <p:animEffect transition="in" filter="dissolve">
                                      <p:cBhvr>
                                        <p:cTn id="274" dur="500"/>
                                        <p:tgtEl>
                                          <p:spTgt spid="101"/>
                                        </p:tgtEl>
                                      </p:cBhvr>
                                    </p:animEffect>
                                  </p:childTnLst>
                                </p:cTn>
                              </p:par>
                              <p:par>
                                <p:cTn id="275" presetID="9" presetClass="entr" presetSubtype="0" fill="hold" nodeType="withEffect">
                                  <p:stCondLst>
                                    <p:cond delay="0"/>
                                  </p:stCondLst>
                                  <p:childTnLst>
                                    <p:set>
                                      <p:cBhvr>
                                        <p:cTn id="276" dur="1" fill="hold">
                                          <p:stCondLst>
                                            <p:cond delay="0"/>
                                          </p:stCondLst>
                                        </p:cTn>
                                        <p:tgtEl>
                                          <p:spTgt spid="102"/>
                                        </p:tgtEl>
                                        <p:attrNameLst>
                                          <p:attrName>style.visibility</p:attrName>
                                        </p:attrNameLst>
                                      </p:cBhvr>
                                      <p:to>
                                        <p:strVal val="visible"/>
                                      </p:to>
                                    </p:set>
                                    <p:animEffect transition="in" filter="dissolve">
                                      <p:cBhvr>
                                        <p:cTn id="277" dur="500"/>
                                        <p:tgtEl>
                                          <p:spTgt spid="102"/>
                                        </p:tgtEl>
                                      </p:cBhvr>
                                    </p:animEffect>
                                  </p:childTnLst>
                                </p:cTn>
                              </p:par>
                              <p:par>
                                <p:cTn id="278" presetID="9" presetClass="entr" presetSubtype="0" fill="hold" nodeType="withEffect">
                                  <p:stCondLst>
                                    <p:cond delay="0"/>
                                  </p:stCondLst>
                                  <p:childTnLst>
                                    <p:set>
                                      <p:cBhvr>
                                        <p:cTn id="279" dur="1" fill="hold">
                                          <p:stCondLst>
                                            <p:cond delay="0"/>
                                          </p:stCondLst>
                                        </p:cTn>
                                        <p:tgtEl>
                                          <p:spTgt spid="103"/>
                                        </p:tgtEl>
                                        <p:attrNameLst>
                                          <p:attrName>style.visibility</p:attrName>
                                        </p:attrNameLst>
                                      </p:cBhvr>
                                      <p:to>
                                        <p:strVal val="visible"/>
                                      </p:to>
                                    </p:set>
                                    <p:animEffect transition="in" filter="dissolve">
                                      <p:cBhvr>
                                        <p:cTn id="280" dur="500"/>
                                        <p:tgtEl>
                                          <p:spTgt spid="103"/>
                                        </p:tgtEl>
                                      </p:cBhvr>
                                    </p:animEffect>
                                  </p:childTnLst>
                                </p:cTn>
                              </p:par>
                              <p:par>
                                <p:cTn id="281" presetID="9" presetClass="entr" presetSubtype="0" fill="hold" nodeType="withEffect">
                                  <p:stCondLst>
                                    <p:cond delay="0"/>
                                  </p:stCondLst>
                                  <p:childTnLst>
                                    <p:set>
                                      <p:cBhvr>
                                        <p:cTn id="282" dur="1" fill="hold">
                                          <p:stCondLst>
                                            <p:cond delay="0"/>
                                          </p:stCondLst>
                                        </p:cTn>
                                        <p:tgtEl>
                                          <p:spTgt spid="104"/>
                                        </p:tgtEl>
                                        <p:attrNameLst>
                                          <p:attrName>style.visibility</p:attrName>
                                        </p:attrNameLst>
                                      </p:cBhvr>
                                      <p:to>
                                        <p:strVal val="visible"/>
                                      </p:to>
                                    </p:set>
                                    <p:animEffect transition="in" filter="dissolve">
                                      <p:cBhvr>
                                        <p:cTn id="283" dur="500"/>
                                        <p:tgtEl>
                                          <p:spTgt spid="104"/>
                                        </p:tgtEl>
                                      </p:cBhvr>
                                    </p:animEffect>
                                  </p:childTnLst>
                                </p:cTn>
                              </p:par>
                              <p:par>
                                <p:cTn id="284" presetID="9" presetClass="entr" presetSubtype="0" fill="hold" grpId="0" nodeType="withEffect">
                                  <p:stCondLst>
                                    <p:cond delay="0"/>
                                  </p:stCondLst>
                                  <p:childTnLst>
                                    <p:set>
                                      <p:cBhvr>
                                        <p:cTn id="285" dur="1" fill="hold">
                                          <p:stCondLst>
                                            <p:cond delay="0"/>
                                          </p:stCondLst>
                                        </p:cTn>
                                        <p:tgtEl>
                                          <p:spTgt spid="105"/>
                                        </p:tgtEl>
                                        <p:attrNameLst>
                                          <p:attrName>style.visibility</p:attrName>
                                        </p:attrNameLst>
                                      </p:cBhvr>
                                      <p:to>
                                        <p:strVal val="visible"/>
                                      </p:to>
                                    </p:set>
                                    <p:animEffect transition="in" filter="dissolve">
                                      <p:cBhvr>
                                        <p:cTn id="286" dur="500"/>
                                        <p:tgtEl>
                                          <p:spTgt spid="105"/>
                                        </p:tgtEl>
                                      </p:cBhvr>
                                    </p:animEffect>
                                  </p:childTnLst>
                                </p:cTn>
                              </p:par>
                              <p:par>
                                <p:cTn id="287" presetID="9" presetClass="entr" presetSubtype="0" fill="hold" grpId="0" nodeType="withEffect">
                                  <p:stCondLst>
                                    <p:cond delay="0"/>
                                  </p:stCondLst>
                                  <p:childTnLst>
                                    <p:set>
                                      <p:cBhvr>
                                        <p:cTn id="288" dur="1" fill="hold">
                                          <p:stCondLst>
                                            <p:cond delay="0"/>
                                          </p:stCondLst>
                                        </p:cTn>
                                        <p:tgtEl>
                                          <p:spTgt spid="106"/>
                                        </p:tgtEl>
                                        <p:attrNameLst>
                                          <p:attrName>style.visibility</p:attrName>
                                        </p:attrNameLst>
                                      </p:cBhvr>
                                      <p:to>
                                        <p:strVal val="visible"/>
                                      </p:to>
                                    </p:set>
                                    <p:animEffect transition="in" filter="dissolve">
                                      <p:cBhvr>
                                        <p:cTn id="289" dur="500"/>
                                        <p:tgtEl>
                                          <p:spTgt spid="106"/>
                                        </p:tgtEl>
                                      </p:cBhvr>
                                    </p:animEffect>
                                  </p:childTnLst>
                                </p:cTn>
                              </p:par>
                              <p:par>
                                <p:cTn id="290" presetID="9" presetClass="entr" presetSubtype="0" fill="hold" grpId="0" nodeType="withEffect">
                                  <p:stCondLst>
                                    <p:cond delay="0"/>
                                  </p:stCondLst>
                                  <p:childTnLst>
                                    <p:set>
                                      <p:cBhvr>
                                        <p:cTn id="291" dur="1" fill="hold">
                                          <p:stCondLst>
                                            <p:cond delay="0"/>
                                          </p:stCondLst>
                                        </p:cTn>
                                        <p:tgtEl>
                                          <p:spTgt spid="107"/>
                                        </p:tgtEl>
                                        <p:attrNameLst>
                                          <p:attrName>style.visibility</p:attrName>
                                        </p:attrNameLst>
                                      </p:cBhvr>
                                      <p:to>
                                        <p:strVal val="visible"/>
                                      </p:to>
                                    </p:set>
                                    <p:animEffect transition="in" filter="dissolve">
                                      <p:cBhvr>
                                        <p:cTn id="292" dur="500"/>
                                        <p:tgtEl>
                                          <p:spTgt spid="107"/>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08"/>
                                        </p:tgtEl>
                                        <p:attrNameLst>
                                          <p:attrName>style.visibility</p:attrName>
                                        </p:attrNameLst>
                                      </p:cBhvr>
                                      <p:to>
                                        <p:strVal val="visible"/>
                                      </p:to>
                                    </p:set>
                                    <p:animEffect transition="in" filter="dissolve">
                                      <p:cBhvr>
                                        <p:cTn id="295" dur="500"/>
                                        <p:tgtEl>
                                          <p:spTgt spid="108"/>
                                        </p:tgtEl>
                                      </p:cBhvr>
                                    </p:animEffect>
                                  </p:childTnLst>
                                </p:cTn>
                              </p:par>
                              <p:par>
                                <p:cTn id="296" presetID="9" presetClass="entr" presetSubtype="0" fill="hold" grpId="0" nodeType="withEffect">
                                  <p:stCondLst>
                                    <p:cond delay="0"/>
                                  </p:stCondLst>
                                  <p:childTnLst>
                                    <p:set>
                                      <p:cBhvr>
                                        <p:cTn id="297" dur="1" fill="hold">
                                          <p:stCondLst>
                                            <p:cond delay="0"/>
                                          </p:stCondLst>
                                        </p:cTn>
                                        <p:tgtEl>
                                          <p:spTgt spid="109"/>
                                        </p:tgtEl>
                                        <p:attrNameLst>
                                          <p:attrName>style.visibility</p:attrName>
                                        </p:attrNameLst>
                                      </p:cBhvr>
                                      <p:to>
                                        <p:strVal val="visible"/>
                                      </p:to>
                                    </p:set>
                                    <p:animEffect transition="in" filter="dissolve">
                                      <p:cBhvr>
                                        <p:cTn id="298" dur="500"/>
                                        <p:tgtEl>
                                          <p:spTgt spid="109"/>
                                        </p:tgtEl>
                                      </p:cBhvr>
                                    </p:animEffect>
                                  </p:childTnLst>
                                </p:cTn>
                              </p:par>
                              <p:par>
                                <p:cTn id="299" presetID="9" presetClass="entr" presetSubtype="0" fill="hold" grpId="0" nodeType="withEffect">
                                  <p:stCondLst>
                                    <p:cond delay="0"/>
                                  </p:stCondLst>
                                  <p:childTnLst>
                                    <p:set>
                                      <p:cBhvr>
                                        <p:cTn id="300" dur="1" fill="hold">
                                          <p:stCondLst>
                                            <p:cond delay="0"/>
                                          </p:stCondLst>
                                        </p:cTn>
                                        <p:tgtEl>
                                          <p:spTgt spid="110"/>
                                        </p:tgtEl>
                                        <p:attrNameLst>
                                          <p:attrName>style.visibility</p:attrName>
                                        </p:attrNameLst>
                                      </p:cBhvr>
                                      <p:to>
                                        <p:strVal val="visible"/>
                                      </p:to>
                                    </p:set>
                                    <p:animEffect transition="in" filter="dissolve">
                                      <p:cBhvr>
                                        <p:cTn id="301" dur="500"/>
                                        <p:tgtEl>
                                          <p:spTgt spid="110"/>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111"/>
                                        </p:tgtEl>
                                        <p:attrNameLst>
                                          <p:attrName>style.visibility</p:attrName>
                                        </p:attrNameLst>
                                      </p:cBhvr>
                                      <p:to>
                                        <p:strVal val="visible"/>
                                      </p:to>
                                    </p:set>
                                    <p:animEffect transition="in" filter="dissolve">
                                      <p:cBhvr>
                                        <p:cTn id="304" dur="500"/>
                                        <p:tgtEl>
                                          <p:spTgt spid="111"/>
                                        </p:tgtEl>
                                      </p:cBhvr>
                                    </p:animEffect>
                                  </p:childTnLst>
                                </p:cTn>
                              </p:par>
                              <p:par>
                                <p:cTn id="305" presetID="9" presetClass="entr" presetSubtype="0" fill="hold" grpId="0" nodeType="withEffect">
                                  <p:stCondLst>
                                    <p:cond delay="0"/>
                                  </p:stCondLst>
                                  <p:childTnLst>
                                    <p:set>
                                      <p:cBhvr>
                                        <p:cTn id="306" dur="1" fill="hold">
                                          <p:stCondLst>
                                            <p:cond delay="0"/>
                                          </p:stCondLst>
                                        </p:cTn>
                                        <p:tgtEl>
                                          <p:spTgt spid="112"/>
                                        </p:tgtEl>
                                        <p:attrNameLst>
                                          <p:attrName>style.visibility</p:attrName>
                                        </p:attrNameLst>
                                      </p:cBhvr>
                                      <p:to>
                                        <p:strVal val="visible"/>
                                      </p:to>
                                    </p:set>
                                    <p:animEffect transition="in" filter="dissolve">
                                      <p:cBhvr>
                                        <p:cTn id="307" dur="500"/>
                                        <p:tgtEl>
                                          <p:spTgt spid="112"/>
                                        </p:tgtEl>
                                      </p:cBhvr>
                                    </p:animEffect>
                                  </p:childTnLst>
                                </p:cTn>
                              </p:par>
                              <p:par>
                                <p:cTn id="308" presetID="9" presetClass="entr" presetSubtype="0" fill="hold" grpId="0" nodeType="withEffect">
                                  <p:stCondLst>
                                    <p:cond delay="0"/>
                                  </p:stCondLst>
                                  <p:childTnLst>
                                    <p:set>
                                      <p:cBhvr>
                                        <p:cTn id="309" dur="1" fill="hold">
                                          <p:stCondLst>
                                            <p:cond delay="0"/>
                                          </p:stCondLst>
                                        </p:cTn>
                                        <p:tgtEl>
                                          <p:spTgt spid="113"/>
                                        </p:tgtEl>
                                        <p:attrNameLst>
                                          <p:attrName>style.visibility</p:attrName>
                                        </p:attrNameLst>
                                      </p:cBhvr>
                                      <p:to>
                                        <p:strVal val="visible"/>
                                      </p:to>
                                    </p:set>
                                    <p:animEffect transition="in" filter="dissolve">
                                      <p:cBhvr>
                                        <p:cTn id="310" dur="500"/>
                                        <p:tgtEl>
                                          <p:spTgt spid="11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14"/>
                                        </p:tgtEl>
                                        <p:attrNameLst>
                                          <p:attrName>style.visibility</p:attrName>
                                        </p:attrNameLst>
                                      </p:cBhvr>
                                      <p:to>
                                        <p:strVal val="visible"/>
                                      </p:to>
                                    </p:set>
                                    <p:animEffect transition="in" filter="dissolve">
                                      <p:cBhvr>
                                        <p:cTn id="313" dur="500"/>
                                        <p:tgtEl>
                                          <p:spTgt spid="11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15"/>
                                        </p:tgtEl>
                                        <p:attrNameLst>
                                          <p:attrName>style.visibility</p:attrName>
                                        </p:attrNameLst>
                                      </p:cBhvr>
                                      <p:to>
                                        <p:strVal val="visible"/>
                                      </p:to>
                                    </p:set>
                                    <p:animEffect transition="in" filter="dissolve">
                                      <p:cBhvr>
                                        <p:cTn id="316" dur="500"/>
                                        <p:tgtEl>
                                          <p:spTgt spid="11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16"/>
                                        </p:tgtEl>
                                        <p:attrNameLst>
                                          <p:attrName>style.visibility</p:attrName>
                                        </p:attrNameLst>
                                      </p:cBhvr>
                                      <p:to>
                                        <p:strVal val="visible"/>
                                      </p:to>
                                    </p:set>
                                    <p:animEffect transition="in" filter="dissolve">
                                      <p:cBhvr>
                                        <p:cTn id="319" dur="500"/>
                                        <p:tgtEl>
                                          <p:spTgt spid="116"/>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17"/>
                                        </p:tgtEl>
                                        <p:attrNameLst>
                                          <p:attrName>style.visibility</p:attrName>
                                        </p:attrNameLst>
                                      </p:cBhvr>
                                      <p:to>
                                        <p:strVal val="visible"/>
                                      </p:to>
                                    </p:set>
                                    <p:animEffect transition="in" filter="dissolve">
                                      <p:cBhvr>
                                        <p:cTn id="322" dur="500"/>
                                        <p:tgtEl>
                                          <p:spTgt spid="117"/>
                                        </p:tgtEl>
                                      </p:cBhvr>
                                    </p:animEffect>
                                  </p:childTnLst>
                                </p:cTn>
                              </p:par>
                              <p:par>
                                <p:cTn id="323" presetID="9" presetClass="entr" presetSubtype="0" fill="hold" nodeType="withEffect">
                                  <p:stCondLst>
                                    <p:cond delay="0"/>
                                  </p:stCondLst>
                                  <p:childTnLst>
                                    <p:set>
                                      <p:cBhvr>
                                        <p:cTn id="324" dur="1" fill="hold">
                                          <p:stCondLst>
                                            <p:cond delay="0"/>
                                          </p:stCondLst>
                                        </p:cTn>
                                        <p:tgtEl>
                                          <p:spTgt spid="222"/>
                                        </p:tgtEl>
                                        <p:attrNameLst>
                                          <p:attrName>style.visibility</p:attrName>
                                        </p:attrNameLst>
                                      </p:cBhvr>
                                      <p:to>
                                        <p:strVal val="visible"/>
                                      </p:to>
                                    </p:set>
                                    <p:animEffect transition="in" filter="dissolve">
                                      <p:cBhvr>
                                        <p:cTn id="325" dur="500"/>
                                        <p:tgtEl>
                                          <p:spTgt spid="222"/>
                                        </p:tgtEl>
                                      </p:cBhvr>
                                    </p:animEffect>
                                  </p:childTnLst>
                                </p:cTn>
                              </p:par>
                              <p:par>
                                <p:cTn id="326" presetID="9" presetClass="entr" presetSubtype="0" fill="hold" nodeType="withEffect">
                                  <p:stCondLst>
                                    <p:cond delay="0"/>
                                  </p:stCondLst>
                                  <p:childTnLst>
                                    <p:set>
                                      <p:cBhvr>
                                        <p:cTn id="327" dur="1" fill="hold">
                                          <p:stCondLst>
                                            <p:cond delay="0"/>
                                          </p:stCondLst>
                                        </p:cTn>
                                        <p:tgtEl>
                                          <p:spTgt spid="223"/>
                                        </p:tgtEl>
                                        <p:attrNameLst>
                                          <p:attrName>style.visibility</p:attrName>
                                        </p:attrNameLst>
                                      </p:cBhvr>
                                      <p:to>
                                        <p:strVal val="visible"/>
                                      </p:to>
                                    </p:set>
                                    <p:animEffect transition="in" filter="dissolve">
                                      <p:cBhvr>
                                        <p:cTn id="328" dur="500"/>
                                        <p:tgtEl>
                                          <p:spTgt spid="223"/>
                                        </p:tgtEl>
                                      </p:cBhvr>
                                    </p:animEffect>
                                  </p:childTnLst>
                                </p:cTn>
                              </p:par>
                              <p:par>
                                <p:cTn id="329" presetID="9" presetClass="entr" presetSubtype="0" fill="hold" nodeType="withEffect">
                                  <p:stCondLst>
                                    <p:cond delay="0"/>
                                  </p:stCondLst>
                                  <p:childTnLst>
                                    <p:set>
                                      <p:cBhvr>
                                        <p:cTn id="330" dur="1" fill="hold">
                                          <p:stCondLst>
                                            <p:cond delay="0"/>
                                          </p:stCondLst>
                                        </p:cTn>
                                        <p:tgtEl>
                                          <p:spTgt spid="224"/>
                                        </p:tgtEl>
                                        <p:attrNameLst>
                                          <p:attrName>style.visibility</p:attrName>
                                        </p:attrNameLst>
                                      </p:cBhvr>
                                      <p:to>
                                        <p:strVal val="visible"/>
                                      </p:to>
                                    </p:set>
                                    <p:animEffect transition="in" filter="dissolve">
                                      <p:cBhvr>
                                        <p:cTn id="331" dur="500"/>
                                        <p:tgtEl>
                                          <p:spTgt spid="224"/>
                                        </p:tgtEl>
                                      </p:cBhvr>
                                    </p:animEffect>
                                  </p:childTnLst>
                                </p:cTn>
                              </p:par>
                              <p:par>
                                <p:cTn id="332" presetID="9" presetClass="entr" presetSubtype="0" fill="hold" nodeType="withEffect">
                                  <p:stCondLst>
                                    <p:cond delay="0"/>
                                  </p:stCondLst>
                                  <p:childTnLst>
                                    <p:set>
                                      <p:cBhvr>
                                        <p:cTn id="333" dur="1" fill="hold">
                                          <p:stCondLst>
                                            <p:cond delay="0"/>
                                          </p:stCondLst>
                                        </p:cTn>
                                        <p:tgtEl>
                                          <p:spTgt spid="225"/>
                                        </p:tgtEl>
                                        <p:attrNameLst>
                                          <p:attrName>style.visibility</p:attrName>
                                        </p:attrNameLst>
                                      </p:cBhvr>
                                      <p:to>
                                        <p:strVal val="visible"/>
                                      </p:to>
                                    </p:set>
                                    <p:animEffect transition="in" filter="dissolve">
                                      <p:cBhvr>
                                        <p:cTn id="334" dur="500"/>
                                        <p:tgtEl>
                                          <p:spTgt spid="225"/>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228"/>
                                        </p:tgtEl>
                                        <p:attrNameLst>
                                          <p:attrName>style.visibility</p:attrName>
                                        </p:attrNameLst>
                                      </p:cBhvr>
                                      <p:to>
                                        <p:strVal val="visible"/>
                                      </p:to>
                                    </p:set>
                                    <p:animEffect transition="in" filter="dissolve">
                                      <p:cBhvr>
                                        <p:cTn id="337" dur="500"/>
                                        <p:tgtEl>
                                          <p:spTgt spid="228"/>
                                        </p:tgtEl>
                                      </p:cBhvr>
                                    </p:animEffect>
                                  </p:childTnLst>
                                </p:cTn>
                              </p:par>
                              <p:par>
                                <p:cTn id="338" presetID="9" presetClass="entr" presetSubtype="0" fill="hold" nodeType="withEffect">
                                  <p:stCondLst>
                                    <p:cond delay="0"/>
                                  </p:stCondLst>
                                  <p:childTnLst>
                                    <p:set>
                                      <p:cBhvr>
                                        <p:cTn id="339" dur="1" fill="hold">
                                          <p:stCondLst>
                                            <p:cond delay="0"/>
                                          </p:stCondLst>
                                        </p:cTn>
                                        <p:tgtEl>
                                          <p:spTgt spid="229"/>
                                        </p:tgtEl>
                                        <p:attrNameLst>
                                          <p:attrName>style.visibility</p:attrName>
                                        </p:attrNameLst>
                                      </p:cBhvr>
                                      <p:to>
                                        <p:strVal val="visible"/>
                                      </p:to>
                                    </p:set>
                                    <p:animEffect transition="in" filter="dissolve">
                                      <p:cBhvr>
                                        <p:cTn id="340" dur="500"/>
                                        <p:tgtEl>
                                          <p:spTgt spid="229"/>
                                        </p:tgtEl>
                                      </p:cBhvr>
                                    </p:animEffect>
                                  </p:childTnLst>
                                </p:cTn>
                              </p:par>
                              <p:par>
                                <p:cTn id="341" presetID="9" presetClass="entr" presetSubtype="0" fill="hold" nodeType="withEffect">
                                  <p:stCondLst>
                                    <p:cond delay="0"/>
                                  </p:stCondLst>
                                  <p:childTnLst>
                                    <p:set>
                                      <p:cBhvr>
                                        <p:cTn id="342" dur="1" fill="hold">
                                          <p:stCondLst>
                                            <p:cond delay="0"/>
                                          </p:stCondLst>
                                        </p:cTn>
                                        <p:tgtEl>
                                          <p:spTgt spid="231"/>
                                        </p:tgtEl>
                                        <p:attrNameLst>
                                          <p:attrName>style.visibility</p:attrName>
                                        </p:attrNameLst>
                                      </p:cBhvr>
                                      <p:to>
                                        <p:strVal val="visible"/>
                                      </p:to>
                                    </p:set>
                                    <p:animEffect transition="in" filter="dissolve">
                                      <p:cBhvr>
                                        <p:cTn id="343" dur="500"/>
                                        <p:tgtEl>
                                          <p:spTgt spid="231"/>
                                        </p:tgtEl>
                                      </p:cBhvr>
                                    </p:animEffect>
                                  </p:childTnLst>
                                </p:cTn>
                              </p:par>
                              <p:par>
                                <p:cTn id="344" presetID="9" presetClass="entr" presetSubtype="0" fill="hold" nodeType="withEffect">
                                  <p:stCondLst>
                                    <p:cond delay="0"/>
                                  </p:stCondLst>
                                  <p:childTnLst>
                                    <p:set>
                                      <p:cBhvr>
                                        <p:cTn id="345" dur="1" fill="hold">
                                          <p:stCondLst>
                                            <p:cond delay="0"/>
                                          </p:stCondLst>
                                        </p:cTn>
                                        <p:tgtEl>
                                          <p:spTgt spid="232"/>
                                        </p:tgtEl>
                                        <p:attrNameLst>
                                          <p:attrName>style.visibility</p:attrName>
                                        </p:attrNameLst>
                                      </p:cBhvr>
                                      <p:to>
                                        <p:strVal val="visible"/>
                                      </p:to>
                                    </p:set>
                                    <p:animEffect transition="in" filter="dissolve">
                                      <p:cBhvr>
                                        <p:cTn id="346" dur="500"/>
                                        <p:tgtEl>
                                          <p:spTgt spid="232"/>
                                        </p:tgtEl>
                                      </p:cBhvr>
                                    </p:animEffect>
                                  </p:childTnLst>
                                </p:cTn>
                              </p:par>
                              <p:par>
                                <p:cTn id="347" presetID="9" presetClass="entr" presetSubtype="0" fill="hold" nodeType="withEffect">
                                  <p:stCondLst>
                                    <p:cond delay="0"/>
                                  </p:stCondLst>
                                  <p:childTnLst>
                                    <p:set>
                                      <p:cBhvr>
                                        <p:cTn id="348" dur="1" fill="hold">
                                          <p:stCondLst>
                                            <p:cond delay="0"/>
                                          </p:stCondLst>
                                        </p:cTn>
                                        <p:tgtEl>
                                          <p:spTgt spid="233"/>
                                        </p:tgtEl>
                                        <p:attrNameLst>
                                          <p:attrName>style.visibility</p:attrName>
                                        </p:attrNameLst>
                                      </p:cBhvr>
                                      <p:to>
                                        <p:strVal val="visible"/>
                                      </p:to>
                                    </p:set>
                                    <p:animEffect transition="in" filter="dissolve">
                                      <p:cBhvr>
                                        <p:cTn id="349" dur="500"/>
                                        <p:tgtEl>
                                          <p:spTgt spid="233"/>
                                        </p:tgtEl>
                                      </p:cBhvr>
                                    </p:animEffect>
                                  </p:childTnLst>
                                </p:cTn>
                              </p:par>
                              <p:par>
                                <p:cTn id="350" presetID="9" presetClass="entr" presetSubtype="0" fill="hold" nodeType="withEffect">
                                  <p:stCondLst>
                                    <p:cond delay="0"/>
                                  </p:stCondLst>
                                  <p:childTnLst>
                                    <p:set>
                                      <p:cBhvr>
                                        <p:cTn id="351" dur="1" fill="hold">
                                          <p:stCondLst>
                                            <p:cond delay="0"/>
                                          </p:stCondLst>
                                        </p:cTn>
                                        <p:tgtEl>
                                          <p:spTgt spid="234"/>
                                        </p:tgtEl>
                                        <p:attrNameLst>
                                          <p:attrName>style.visibility</p:attrName>
                                        </p:attrNameLst>
                                      </p:cBhvr>
                                      <p:to>
                                        <p:strVal val="visible"/>
                                      </p:to>
                                    </p:set>
                                    <p:animEffect transition="in" filter="dissolve">
                                      <p:cBhvr>
                                        <p:cTn id="352" dur="500"/>
                                        <p:tgtEl>
                                          <p:spTgt spid="234"/>
                                        </p:tgtEl>
                                      </p:cBhvr>
                                    </p:animEffect>
                                  </p:childTnLst>
                                </p:cTn>
                              </p:par>
                              <p:par>
                                <p:cTn id="353" presetID="9" presetClass="entr" presetSubtype="0" fill="hold" nodeType="withEffect">
                                  <p:stCondLst>
                                    <p:cond delay="0"/>
                                  </p:stCondLst>
                                  <p:childTnLst>
                                    <p:set>
                                      <p:cBhvr>
                                        <p:cTn id="354" dur="1" fill="hold">
                                          <p:stCondLst>
                                            <p:cond delay="0"/>
                                          </p:stCondLst>
                                        </p:cTn>
                                        <p:tgtEl>
                                          <p:spTgt spid="235"/>
                                        </p:tgtEl>
                                        <p:attrNameLst>
                                          <p:attrName>style.visibility</p:attrName>
                                        </p:attrNameLst>
                                      </p:cBhvr>
                                      <p:to>
                                        <p:strVal val="visible"/>
                                      </p:to>
                                    </p:set>
                                    <p:animEffect transition="in" filter="dissolve">
                                      <p:cBhvr>
                                        <p:cTn id="355" dur="500"/>
                                        <p:tgtEl>
                                          <p:spTgt spid="235"/>
                                        </p:tgtEl>
                                      </p:cBhvr>
                                    </p:animEffect>
                                  </p:childTnLst>
                                </p:cTn>
                              </p:par>
                              <p:par>
                                <p:cTn id="356" presetID="9" presetClass="entr" presetSubtype="0" fill="hold" nodeType="withEffect">
                                  <p:stCondLst>
                                    <p:cond delay="0"/>
                                  </p:stCondLst>
                                  <p:childTnLst>
                                    <p:set>
                                      <p:cBhvr>
                                        <p:cTn id="357" dur="1" fill="hold">
                                          <p:stCondLst>
                                            <p:cond delay="0"/>
                                          </p:stCondLst>
                                        </p:cTn>
                                        <p:tgtEl>
                                          <p:spTgt spid="236"/>
                                        </p:tgtEl>
                                        <p:attrNameLst>
                                          <p:attrName>style.visibility</p:attrName>
                                        </p:attrNameLst>
                                      </p:cBhvr>
                                      <p:to>
                                        <p:strVal val="visible"/>
                                      </p:to>
                                    </p:set>
                                    <p:animEffect transition="in" filter="dissolve">
                                      <p:cBhvr>
                                        <p:cTn id="358" dur="500"/>
                                        <p:tgtEl>
                                          <p:spTgt spid="236"/>
                                        </p:tgtEl>
                                      </p:cBhvr>
                                    </p:animEffect>
                                  </p:childTnLst>
                                </p:cTn>
                              </p:par>
                              <p:par>
                                <p:cTn id="359" presetID="9" presetClass="entr" presetSubtype="0" fill="hold" grpId="0" nodeType="withEffect">
                                  <p:stCondLst>
                                    <p:cond delay="0"/>
                                  </p:stCondLst>
                                  <p:childTnLst>
                                    <p:set>
                                      <p:cBhvr>
                                        <p:cTn id="360" dur="1" fill="hold">
                                          <p:stCondLst>
                                            <p:cond delay="0"/>
                                          </p:stCondLst>
                                        </p:cTn>
                                        <p:tgtEl>
                                          <p:spTgt spid="237"/>
                                        </p:tgtEl>
                                        <p:attrNameLst>
                                          <p:attrName>style.visibility</p:attrName>
                                        </p:attrNameLst>
                                      </p:cBhvr>
                                      <p:to>
                                        <p:strVal val="visible"/>
                                      </p:to>
                                    </p:set>
                                    <p:animEffect transition="in" filter="dissolve">
                                      <p:cBhvr>
                                        <p:cTn id="361" dur="500"/>
                                        <p:tgtEl>
                                          <p:spTgt spid="237"/>
                                        </p:tgtEl>
                                      </p:cBhvr>
                                    </p:animEffect>
                                  </p:childTnLst>
                                </p:cTn>
                              </p:par>
                              <p:par>
                                <p:cTn id="362" presetID="9" presetClass="entr" presetSubtype="0" fill="hold" grpId="0" nodeType="withEffect">
                                  <p:stCondLst>
                                    <p:cond delay="0"/>
                                  </p:stCondLst>
                                  <p:childTnLst>
                                    <p:set>
                                      <p:cBhvr>
                                        <p:cTn id="363" dur="1" fill="hold">
                                          <p:stCondLst>
                                            <p:cond delay="0"/>
                                          </p:stCondLst>
                                        </p:cTn>
                                        <p:tgtEl>
                                          <p:spTgt spid="238"/>
                                        </p:tgtEl>
                                        <p:attrNameLst>
                                          <p:attrName>style.visibility</p:attrName>
                                        </p:attrNameLst>
                                      </p:cBhvr>
                                      <p:to>
                                        <p:strVal val="visible"/>
                                      </p:to>
                                    </p:set>
                                    <p:animEffect transition="in" filter="dissolve">
                                      <p:cBhvr>
                                        <p:cTn id="364" dur="500"/>
                                        <p:tgtEl>
                                          <p:spTgt spid="238"/>
                                        </p:tgtEl>
                                      </p:cBhvr>
                                    </p:animEffect>
                                  </p:childTnLst>
                                </p:cTn>
                              </p:par>
                              <p:par>
                                <p:cTn id="365" presetID="9" presetClass="entr" presetSubtype="0" fill="hold" nodeType="withEffect">
                                  <p:stCondLst>
                                    <p:cond delay="0"/>
                                  </p:stCondLst>
                                  <p:childTnLst>
                                    <p:set>
                                      <p:cBhvr>
                                        <p:cTn id="366" dur="1" fill="hold">
                                          <p:stCondLst>
                                            <p:cond delay="0"/>
                                          </p:stCondLst>
                                        </p:cTn>
                                        <p:tgtEl>
                                          <p:spTgt spid="239"/>
                                        </p:tgtEl>
                                        <p:attrNameLst>
                                          <p:attrName>style.visibility</p:attrName>
                                        </p:attrNameLst>
                                      </p:cBhvr>
                                      <p:to>
                                        <p:strVal val="visible"/>
                                      </p:to>
                                    </p:set>
                                    <p:animEffect transition="in" filter="dissolve">
                                      <p:cBhvr>
                                        <p:cTn id="367" dur="500"/>
                                        <p:tgtEl>
                                          <p:spTgt spid="239"/>
                                        </p:tgtEl>
                                      </p:cBhvr>
                                    </p:animEffect>
                                  </p:childTnLst>
                                </p:cTn>
                              </p:par>
                              <p:par>
                                <p:cTn id="368" presetID="9" presetClass="entr" presetSubtype="0" fill="hold" nodeType="withEffect">
                                  <p:stCondLst>
                                    <p:cond delay="0"/>
                                  </p:stCondLst>
                                  <p:childTnLst>
                                    <p:set>
                                      <p:cBhvr>
                                        <p:cTn id="369" dur="1" fill="hold">
                                          <p:stCondLst>
                                            <p:cond delay="0"/>
                                          </p:stCondLst>
                                        </p:cTn>
                                        <p:tgtEl>
                                          <p:spTgt spid="240"/>
                                        </p:tgtEl>
                                        <p:attrNameLst>
                                          <p:attrName>style.visibility</p:attrName>
                                        </p:attrNameLst>
                                      </p:cBhvr>
                                      <p:to>
                                        <p:strVal val="visible"/>
                                      </p:to>
                                    </p:set>
                                    <p:animEffect transition="in" filter="dissolve">
                                      <p:cBhvr>
                                        <p:cTn id="370" dur="500"/>
                                        <p:tgtEl>
                                          <p:spTgt spid="240"/>
                                        </p:tgtEl>
                                      </p:cBhvr>
                                    </p:animEffect>
                                  </p:childTnLst>
                                </p:cTn>
                              </p:par>
                              <p:par>
                                <p:cTn id="371" presetID="9" presetClass="entr" presetSubtype="0" fill="hold" nodeType="withEffect">
                                  <p:stCondLst>
                                    <p:cond delay="0"/>
                                  </p:stCondLst>
                                  <p:childTnLst>
                                    <p:set>
                                      <p:cBhvr>
                                        <p:cTn id="372" dur="1" fill="hold">
                                          <p:stCondLst>
                                            <p:cond delay="0"/>
                                          </p:stCondLst>
                                        </p:cTn>
                                        <p:tgtEl>
                                          <p:spTgt spid="241"/>
                                        </p:tgtEl>
                                        <p:attrNameLst>
                                          <p:attrName>style.visibility</p:attrName>
                                        </p:attrNameLst>
                                      </p:cBhvr>
                                      <p:to>
                                        <p:strVal val="visible"/>
                                      </p:to>
                                    </p:set>
                                    <p:animEffect transition="in" filter="dissolve">
                                      <p:cBhvr>
                                        <p:cTn id="373" dur="500"/>
                                        <p:tgtEl>
                                          <p:spTgt spid="241"/>
                                        </p:tgtEl>
                                      </p:cBhvr>
                                    </p:animEffect>
                                  </p:childTnLst>
                                </p:cTn>
                              </p:par>
                              <p:par>
                                <p:cTn id="374" presetID="9" presetClass="entr" presetSubtype="0" fill="hold" nodeType="withEffect">
                                  <p:stCondLst>
                                    <p:cond delay="0"/>
                                  </p:stCondLst>
                                  <p:childTnLst>
                                    <p:set>
                                      <p:cBhvr>
                                        <p:cTn id="375" dur="1" fill="hold">
                                          <p:stCondLst>
                                            <p:cond delay="0"/>
                                          </p:stCondLst>
                                        </p:cTn>
                                        <p:tgtEl>
                                          <p:spTgt spid="242"/>
                                        </p:tgtEl>
                                        <p:attrNameLst>
                                          <p:attrName>style.visibility</p:attrName>
                                        </p:attrNameLst>
                                      </p:cBhvr>
                                      <p:to>
                                        <p:strVal val="visible"/>
                                      </p:to>
                                    </p:set>
                                    <p:animEffect transition="in" filter="dissolve">
                                      <p:cBhvr>
                                        <p:cTn id="376" dur="500"/>
                                        <p:tgtEl>
                                          <p:spTgt spid="242"/>
                                        </p:tgtEl>
                                      </p:cBhvr>
                                    </p:animEffect>
                                  </p:childTnLst>
                                </p:cTn>
                              </p:par>
                              <p:par>
                                <p:cTn id="377" presetID="9" presetClass="entr" presetSubtype="0" fill="hold" grpId="0" nodeType="withEffect">
                                  <p:stCondLst>
                                    <p:cond delay="0"/>
                                  </p:stCondLst>
                                  <p:childTnLst>
                                    <p:set>
                                      <p:cBhvr>
                                        <p:cTn id="378" dur="1" fill="hold">
                                          <p:stCondLst>
                                            <p:cond delay="0"/>
                                          </p:stCondLst>
                                        </p:cTn>
                                        <p:tgtEl>
                                          <p:spTgt spid="243"/>
                                        </p:tgtEl>
                                        <p:attrNameLst>
                                          <p:attrName>style.visibility</p:attrName>
                                        </p:attrNameLst>
                                      </p:cBhvr>
                                      <p:to>
                                        <p:strVal val="visible"/>
                                      </p:to>
                                    </p:set>
                                    <p:animEffect transition="in" filter="dissolve">
                                      <p:cBhvr>
                                        <p:cTn id="379" dur="500"/>
                                        <p:tgtEl>
                                          <p:spTgt spid="243"/>
                                        </p:tgtEl>
                                      </p:cBhvr>
                                    </p:animEffect>
                                  </p:childTnLst>
                                </p:cTn>
                              </p:par>
                              <p:par>
                                <p:cTn id="380" presetID="9" presetClass="entr" presetSubtype="0" fill="hold" grpId="0" nodeType="withEffect">
                                  <p:stCondLst>
                                    <p:cond delay="0"/>
                                  </p:stCondLst>
                                  <p:childTnLst>
                                    <p:set>
                                      <p:cBhvr>
                                        <p:cTn id="381" dur="1" fill="hold">
                                          <p:stCondLst>
                                            <p:cond delay="0"/>
                                          </p:stCondLst>
                                        </p:cTn>
                                        <p:tgtEl>
                                          <p:spTgt spid="244"/>
                                        </p:tgtEl>
                                        <p:attrNameLst>
                                          <p:attrName>style.visibility</p:attrName>
                                        </p:attrNameLst>
                                      </p:cBhvr>
                                      <p:to>
                                        <p:strVal val="visible"/>
                                      </p:to>
                                    </p:set>
                                    <p:animEffect transition="in" filter="dissolve">
                                      <p:cBhvr>
                                        <p:cTn id="38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animBg="1"/>
      <p:bldP spid="228" grpId="0"/>
      <p:bldP spid="237" grpId="0"/>
      <p:bldP spid="238" grpId="0"/>
      <p:bldP spid="243" grpId="0"/>
      <p:bldP spid="2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E4BF-A254-743D-D88E-7C3DCAC9651E}"/>
              </a:ext>
            </a:extLst>
          </p:cNvPr>
          <p:cNvSpPr>
            <a:spLocks noGrp="1"/>
          </p:cNvSpPr>
          <p:nvPr>
            <p:ph type="title"/>
          </p:nvPr>
        </p:nvSpPr>
        <p:spPr>
          <a:xfrm>
            <a:off x="838200" y="260350"/>
            <a:ext cx="10515600" cy="1006475"/>
          </a:xfrm>
        </p:spPr>
        <p:txBody>
          <a:bodyPr/>
          <a:lstStyle/>
          <a:p>
            <a:r>
              <a:rPr lang="en-US" dirty="0"/>
              <a:t>Channel Routing Terminology – III </a:t>
            </a:r>
          </a:p>
        </p:txBody>
      </p:sp>
      <p:sp>
        <p:nvSpPr>
          <p:cNvPr id="4" name="Text Box 3">
            <a:extLst>
              <a:ext uri="{FF2B5EF4-FFF2-40B4-BE49-F238E27FC236}">
                <a16:creationId xmlns:a16="http://schemas.microsoft.com/office/drawing/2014/main" id="{C31771CF-1A5C-D2B6-ED15-35CCC470477A}"/>
              </a:ext>
            </a:extLst>
          </p:cNvPr>
          <p:cNvSpPr txBox="1">
            <a:spLocks noChangeAspect="1" noChangeArrowheads="1"/>
          </p:cNvSpPr>
          <p:nvPr/>
        </p:nvSpPr>
        <p:spPr bwMode="auto">
          <a:xfrm>
            <a:off x="5674406" y="1602018"/>
            <a:ext cx="1046162"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Columns</a:t>
            </a:r>
            <a:endParaRPr lang="en-US" altLang="zh-CN">
              <a:ea typeface="宋体" panose="02010600030101010101" pitchFamily="2" charset="-122"/>
            </a:endParaRPr>
          </a:p>
        </p:txBody>
      </p:sp>
      <p:sp>
        <p:nvSpPr>
          <p:cNvPr id="5" name="Text Box 4">
            <a:extLst>
              <a:ext uri="{FF2B5EF4-FFF2-40B4-BE49-F238E27FC236}">
                <a16:creationId xmlns:a16="http://schemas.microsoft.com/office/drawing/2014/main" id="{C66CE854-E443-B271-EFCA-24D1D3DAAB1A}"/>
              </a:ext>
            </a:extLst>
          </p:cNvPr>
          <p:cNvSpPr txBox="1">
            <a:spLocks noChangeAspect="1" noChangeArrowheads="1"/>
          </p:cNvSpPr>
          <p:nvPr/>
        </p:nvSpPr>
        <p:spPr bwMode="auto">
          <a:xfrm>
            <a:off x="9195481" y="3573693"/>
            <a:ext cx="84137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Tracks</a:t>
            </a:r>
            <a:endParaRPr lang="en-US" altLang="zh-CN">
              <a:ea typeface="宋体" panose="02010600030101010101" pitchFamily="2" charset="-122"/>
            </a:endParaRPr>
          </a:p>
        </p:txBody>
      </p:sp>
      <p:sp>
        <p:nvSpPr>
          <p:cNvPr id="6" name="Line 5">
            <a:extLst>
              <a:ext uri="{FF2B5EF4-FFF2-40B4-BE49-F238E27FC236}">
                <a16:creationId xmlns:a16="http://schemas.microsoft.com/office/drawing/2014/main" id="{D6A22D56-A180-CC17-C42C-7F55F15B282C}"/>
              </a:ext>
            </a:extLst>
          </p:cNvPr>
          <p:cNvSpPr>
            <a:spLocks noChangeAspect="1" noChangeShapeType="1"/>
          </p:cNvSpPr>
          <p:nvPr/>
        </p:nvSpPr>
        <p:spPr bwMode="auto">
          <a:xfrm>
            <a:off x="8339818" y="2808518"/>
            <a:ext cx="0" cy="1792288"/>
          </a:xfrm>
          <a:prstGeom prst="line">
            <a:avLst/>
          </a:prstGeom>
          <a:noFill/>
          <a:ln w="57150">
            <a:solidFill>
              <a:srgbClr val="C5C5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 name="Text Box 6">
            <a:extLst>
              <a:ext uri="{FF2B5EF4-FFF2-40B4-BE49-F238E27FC236}">
                <a16:creationId xmlns:a16="http://schemas.microsoft.com/office/drawing/2014/main" id="{4E8EF9A5-7EFE-20B0-A328-03F3CA94E15C}"/>
              </a:ext>
            </a:extLst>
          </p:cNvPr>
          <p:cNvSpPr txBox="1">
            <a:spLocks noChangeAspect="1" noChangeArrowheads="1"/>
          </p:cNvSpPr>
          <p:nvPr/>
        </p:nvSpPr>
        <p:spPr bwMode="auto">
          <a:xfrm rot="16200000">
            <a:off x="7868331" y="3362555"/>
            <a:ext cx="1060450" cy="612775"/>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Channel </a:t>
            </a:r>
            <a:br>
              <a:rPr lang="de-DE" altLang="en-US"/>
            </a:br>
            <a:r>
              <a:rPr lang="de-DE" altLang="en-US"/>
              <a:t>Height</a:t>
            </a:r>
            <a:endParaRPr lang="en-US" altLang="zh-CN">
              <a:ea typeface="宋体" panose="02010600030101010101" pitchFamily="2" charset="-122"/>
            </a:endParaRPr>
          </a:p>
        </p:txBody>
      </p:sp>
      <p:sp>
        <p:nvSpPr>
          <p:cNvPr id="8" name="Line 7">
            <a:extLst>
              <a:ext uri="{FF2B5EF4-FFF2-40B4-BE49-F238E27FC236}">
                <a16:creationId xmlns:a16="http://schemas.microsoft.com/office/drawing/2014/main" id="{E02F4375-128D-DC37-17F2-E3481BDD81CD}"/>
              </a:ext>
            </a:extLst>
          </p:cNvPr>
          <p:cNvSpPr>
            <a:spLocks noChangeAspect="1" noChangeShapeType="1"/>
          </p:cNvSpPr>
          <p:nvPr/>
        </p:nvSpPr>
        <p:spPr bwMode="auto">
          <a:xfrm flipH="1">
            <a:off x="4672693" y="4600806"/>
            <a:ext cx="3059113"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8">
            <a:extLst>
              <a:ext uri="{FF2B5EF4-FFF2-40B4-BE49-F238E27FC236}">
                <a16:creationId xmlns:a16="http://schemas.microsoft.com/office/drawing/2014/main" id="{AE35C7BA-FD41-ED68-8756-B71B87A98AE0}"/>
              </a:ext>
            </a:extLst>
          </p:cNvPr>
          <p:cNvSpPr>
            <a:spLocks noChangeAspect="1" noChangeShapeType="1"/>
          </p:cNvSpPr>
          <p:nvPr/>
        </p:nvSpPr>
        <p:spPr bwMode="auto">
          <a:xfrm flipH="1">
            <a:off x="4667931" y="2902181"/>
            <a:ext cx="3063875"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125DB0F8-517A-0DE7-26D1-030FD6166514}"/>
              </a:ext>
            </a:extLst>
          </p:cNvPr>
          <p:cNvSpPr>
            <a:spLocks noChangeAspect="1" noChangeArrowheads="1"/>
          </p:cNvSpPr>
          <p:nvPr/>
        </p:nvSpPr>
        <p:spPr bwMode="auto">
          <a:xfrm flipH="1" flipV="1">
            <a:off x="7301593" y="2779943"/>
            <a:ext cx="274638" cy="1954213"/>
          </a:xfrm>
          <a:prstGeom prst="rect">
            <a:avLst/>
          </a:prstGeom>
          <a:solidFill>
            <a:srgbClr val="808080"/>
          </a:solidFill>
          <a:ln w="0">
            <a:solidFill>
              <a:srgbClr val="808080"/>
            </a:solidFill>
            <a:miter lim="800000"/>
            <a:headEnd/>
            <a:tailEnd/>
          </a:ln>
        </p:spPr>
        <p:txBody>
          <a:bodyPr/>
          <a:lstStyle/>
          <a:p>
            <a:endParaRPr lang="en-US"/>
          </a:p>
        </p:txBody>
      </p:sp>
      <p:sp>
        <p:nvSpPr>
          <p:cNvPr id="11" name="Rectangle 10">
            <a:extLst>
              <a:ext uri="{FF2B5EF4-FFF2-40B4-BE49-F238E27FC236}">
                <a16:creationId xmlns:a16="http://schemas.microsoft.com/office/drawing/2014/main" id="{4EFE15BC-BE31-7D62-D97D-8C625567C6C5}"/>
              </a:ext>
            </a:extLst>
          </p:cNvPr>
          <p:cNvSpPr>
            <a:spLocks noChangeAspect="1" noChangeArrowheads="1"/>
          </p:cNvSpPr>
          <p:nvPr/>
        </p:nvSpPr>
        <p:spPr bwMode="auto">
          <a:xfrm flipH="1" flipV="1">
            <a:off x="7301593" y="2779943"/>
            <a:ext cx="274638" cy="196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Rectangle 11">
            <a:extLst>
              <a:ext uri="{FF2B5EF4-FFF2-40B4-BE49-F238E27FC236}">
                <a16:creationId xmlns:a16="http://schemas.microsoft.com/office/drawing/2014/main" id="{D829EC6E-593B-A1BC-653B-CD35E5CA9BF3}"/>
              </a:ext>
            </a:extLst>
          </p:cNvPr>
          <p:cNvSpPr>
            <a:spLocks noChangeAspect="1" noChangeArrowheads="1"/>
          </p:cNvSpPr>
          <p:nvPr/>
        </p:nvSpPr>
        <p:spPr bwMode="auto">
          <a:xfrm flipH="1" flipV="1">
            <a:off x="6885668" y="2779943"/>
            <a:ext cx="276225" cy="1954213"/>
          </a:xfrm>
          <a:prstGeom prst="rect">
            <a:avLst/>
          </a:prstGeom>
          <a:solidFill>
            <a:srgbClr val="808080"/>
          </a:solidFill>
          <a:ln w="0">
            <a:solidFill>
              <a:srgbClr val="808080"/>
            </a:solidFill>
            <a:miter lim="800000"/>
            <a:headEnd/>
            <a:tailEnd/>
          </a:ln>
        </p:spPr>
        <p:txBody>
          <a:bodyPr/>
          <a:lstStyle/>
          <a:p>
            <a:endParaRPr lang="en-US"/>
          </a:p>
        </p:txBody>
      </p:sp>
      <p:sp>
        <p:nvSpPr>
          <p:cNvPr id="13" name="Rectangle 12">
            <a:extLst>
              <a:ext uri="{FF2B5EF4-FFF2-40B4-BE49-F238E27FC236}">
                <a16:creationId xmlns:a16="http://schemas.microsoft.com/office/drawing/2014/main" id="{339D0570-3AE7-C20E-2E52-7442F8FC67E2}"/>
              </a:ext>
            </a:extLst>
          </p:cNvPr>
          <p:cNvSpPr>
            <a:spLocks noChangeAspect="1" noChangeArrowheads="1"/>
          </p:cNvSpPr>
          <p:nvPr/>
        </p:nvSpPr>
        <p:spPr bwMode="auto">
          <a:xfrm flipH="1" flipV="1">
            <a:off x="6885668" y="2779943"/>
            <a:ext cx="276225" cy="19542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13">
            <a:extLst>
              <a:ext uri="{FF2B5EF4-FFF2-40B4-BE49-F238E27FC236}">
                <a16:creationId xmlns:a16="http://schemas.microsoft.com/office/drawing/2014/main" id="{96AD58DB-61A5-E6CC-32CD-89CB1558E720}"/>
              </a:ext>
            </a:extLst>
          </p:cNvPr>
          <p:cNvSpPr>
            <a:spLocks noChangeAspect="1" noChangeArrowheads="1"/>
          </p:cNvSpPr>
          <p:nvPr/>
        </p:nvSpPr>
        <p:spPr bwMode="auto">
          <a:xfrm flipH="1" flipV="1">
            <a:off x="6471331" y="2779943"/>
            <a:ext cx="276225" cy="1512888"/>
          </a:xfrm>
          <a:prstGeom prst="rect">
            <a:avLst/>
          </a:prstGeom>
          <a:solidFill>
            <a:srgbClr val="808080"/>
          </a:solidFill>
          <a:ln w="0">
            <a:solidFill>
              <a:srgbClr val="808080"/>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DD131080-C3EA-C829-840D-DB8C8D29C186}"/>
              </a:ext>
            </a:extLst>
          </p:cNvPr>
          <p:cNvSpPr>
            <a:spLocks noChangeAspect="1" noChangeArrowheads="1"/>
          </p:cNvSpPr>
          <p:nvPr/>
        </p:nvSpPr>
        <p:spPr bwMode="auto">
          <a:xfrm flipH="1" flipV="1">
            <a:off x="6471331" y="2779943"/>
            <a:ext cx="276225" cy="151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A0CC7790-FE72-307C-B488-346A146A65E2}"/>
              </a:ext>
            </a:extLst>
          </p:cNvPr>
          <p:cNvSpPr>
            <a:spLocks noChangeAspect="1" noChangeArrowheads="1"/>
          </p:cNvSpPr>
          <p:nvPr/>
        </p:nvSpPr>
        <p:spPr bwMode="auto">
          <a:xfrm flipH="1" flipV="1">
            <a:off x="5675993"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14900767-4620-DA97-FCFC-8B7A51FB1791}"/>
              </a:ext>
            </a:extLst>
          </p:cNvPr>
          <p:cNvSpPr>
            <a:spLocks noChangeAspect="1" noChangeArrowheads="1"/>
          </p:cNvSpPr>
          <p:nvPr/>
        </p:nvSpPr>
        <p:spPr bwMode="auto">
          <a:xfrm flipH="1" flipV="1">
            <a:off x="5675993"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8BA6CC07-DC6B-3CD6-E88D-BA2E130DD901}"/>
              </a:ext>
            </a:extLst>
          </p:cNvPr>
          <p:cNvSpPr>
            <a:spLocks noChangeAspect="1" noChangeArrowheads="1"/>
          </p:cNvSpPr>
          <p:nvPr/>
        </p:nvSpPr>
        <p:spPr bwMode="auto">
          <a:xfrm flipH="1" flipV="1">
            <a:off x="6056993" y="3602268"/>
            <a:ext cx="276225" cy="1131888"/>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8F7FABE4-08FF-11F0-1531-41A185451957}"/>
              </a:ext>
            </a:extLst>
          </p:cNvPr>
          <p:cNvSpPr>
            <a:spLocks noChangeAspect="1" noChangeArrowheads="1"/>
          </p:cNvSpPr>
          <p:nvPr/>
        </p:nvSpPr>
        <p:spPr bwMode="auto">
          <a:xfrm flipH="1" flipV="1">
            <a:off x="6056993" y="3602268"/>
            <a:ext cx="276225" cy="1131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FC53691B-49AC-A5B3-F682-36C0DA32FA5A}"/>
              </a:ext>
            </a:extLst>
          </p:cNvPr>
          <p:cNvSpPr>
            <a:spLocks noChangeAspect="1" noChangeArrowheads="1"/>
          </p:cNvSpPr>
          <p:nvPr/>
        </p:nvSpPr>
        <p:spPr bwMode="auto">
          <a:xfrm flipH="1" flipV="1">
            <a:off x="6056993" y="2779943"/>
            <a:ext cx="276225" cy="692150"/>
          </a:xfrm>
          <a:prstGeom prst="rect">
            <a:avLst/>
          </a:prstGeom>
          <a:solidFill>
            <a:srgbClr val="808080"/>
          </a:solidFill>
          <a:ln w="0">
            <a:solidFill>
              <a:srgbClr val="808080"/>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426F9C46-D4E9-15BD-640D-DB0B9BF84E0B}"/>
              </a:ext>
            </a:extLst>
          </p:cNvPr>
          <p:cNvSpPr>
            <a:spLocks noChangeAspect="1" noChangeArrowheads="1"/>
          </p:cNvSpPr>
          <p:nvPr/>
        </p:nvSpPr>
        <p:spPr bwMode="auto">
          <a:xfrm flipH="1" flipV="1">
            <a:off x="6056993" y="2779943"/>
            <a:ext cx="276225" cy="692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724314CE-8F6C-8760-C325-29462EAB01B6}"/>
              </a:ext>
            </a:extLst>
          </p:cNvPr>
          <p:cNvSpPr>
            <a:spLocks noChangeAspect="1" noChangeArrowheads="1"/>
          </p:cNvSpPr>
          <p:nvPr/>
        </p:nvSpPr>
        <p:spPr bwMode="auto">
          <a:xfrm flipH="1" flipV="1">
            <a:off x="5650593"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0A360B08-56C6-2FFF-396D-FFAA3F984948}"/>
              </a:ext>
            </a:extLst>
          </p:cNvPr>
          <p:cNvSpPr>
            <a:spLocks noChangeAspect="1" noChangeArrowheads="1"/>
          </p:cNvSpPr>
          <p:nvPr/>
        </p:nvSpPr>
        <p:spPr bwMode="auto">
          <a:xfrm flipH="1" flipV="1">
            <a:off x="5650593"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3">
            <a:extLst>
              <a:ext uri="{FF2B5EF4-FFF2-40B4-BE49-F238E27FC236}">
                <a16:creationId xmlns:a16="http://schemas.microsoft.com/office/drawing/2014/main" id="{C4B9E03B-3D3A-AB76-B660-5E692EA7F976}"/>
              </a:ext>
            </a:extLst>
          </p:cNvPr>
          <p:cNvSpPr>
            <a:spLocks noChangeAspect="1" noChangeArrowheads="1"/>
          </p:cNvSpPr>
          <p:nvPr/>
        </p:nvSpPr>
        <p:spPr bwMode="auto">
          <a:xfrm flipH="1" flipV="1">
            <a:off x="5236256" y="3195868"/>
            <a:ext cx="276225" cy="1538288"/>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B0F04F65-B968-91A4-FA80-9BAD149FB3C9}"/>
              </a:ext>
            </a:extLst>
          </p:cNvPr>
          <p:cNvSpPr>
            <a:spLocks noChangeAspect="1" noChangeArrowheads="1"/>
          </p:cNvSpPr>
          <p:nvPr/>
        </p:nvSpPr>
        <p:spPr bwMode="auto">
          <a:xfrm flipH="1" flipV="1">
            <a:off x="5236256" y="3195868"/>
            <a:ext cx="276225" cy="153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25">
            <a:extLst>
              <a:ext uri="{FF2B5EF4-FFF2-40B4-BE49-F238E27FC236}">
                <a16:creationId xmlns:a16="http://schemas.microsoft.com/office/drawing/2014/main" id="{364942A2-CCE3-07A9-AEC0-FB2A4DAC1C1D}"/>
              </a:ext>
            </a:extLst>
          </p:cNvPr>
          <p:cNvSpPr>
            <a:spLocks noChangeAspect="1" noChangeArrowheads="1"/>
          </p:cNvSpPr>
          <p:nvPr/>
        </p:nvSpPr>
        <p:spPr bwMode="auto">
          <a:xfrm flipH="1" flipV="1">
            <a:off x="4821918"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33A6F7A8-97E9-EBA4-ECA2-F4BE45C1DB96}"/>
              </a:ext>
            </a:extLst>
          </p:cNvPr>
          <p:cNvSpPr>
            <a:spLocks noChangeAspect="1" noChangeArrowheads="1"/>
          </p:cNvSpPr>
          <p:nvPr/>
        </p:nvSpPr>
        <p:spPr bwMode="auto">
          <a:xfrm flipH="1" flipV="1">
            <a:off x="4821918"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B93C14DE-808D-7C0C-81B8-4DC501BB9579}"/>
              </a:ext>
            </a:extLst>
          </p:cNvPr>
          <p:cNvSpPr>
            <a:spLocks noChangeAspect="1" noChangeArrowheads="1"/>
          </p:cNvSpPr>
          <p:nvPr/>
        </p:nvSpPr>
        <p:spPr bwMode="auto">
          <a:xfrm flipH="1" flipV="1">
            <a:off x="4821918"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9" name="Rectangle 28">
            <a:extLst>
              <a:ext uri="{FF2B5EF4-FFF2-40B4-BE49-F238E27FC236}">
                <a16:creationId xmlns:a16="http://schemas.microsoft.com/office/drawing/2014/main" id="{53F953DA-C3D6-D27D-8274-FE8EE109223D}"/>
              </a:ext>
            </a:extLst>
          </p:cNvPr>
          <p:cNvSpPr>
            <a:spLocks noChangeAspect="1" noChangeArrowheads="1"/>
          </p:cNvSpPr>
          <p:nvPr/>
        </p:nvSpPr>
        <p:spPr bwMode="auto">
          <a:xfrm flipH="1" flipV="1">
            <a:off x="4821918"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AEF2E187-6CA4-CB9D-1D32-9299A80CE0C4}"/>
              </a:ext>
            </a:extLst>
          </p:cNvPr>
          <p:cNvSpPr>
            <a:spLocks noChangeAspect="1" noChangeArrowheads="1"/>
          </p:cNvSpPr>
          <p:nvPr/>
        </p:nvSpPr>
        <p:spPr bwMode="auto">
          <a:xfrm flipH="1" flipV="1">
            <a:off x="7309531" y="4469043"/>
            <a:ext cx="276225" cy="263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B6822E89-932A-DE7C-F3A2-7ECFDE93CF6C}"/>
              </a:ext>
            </a:extLst>
          </p:cNvPr>
          <p:cNvSpPr>
            <a:spLocks noChangeAspect="1" noChangeArrowheads="1"/>
          </p:cNvSpPr>
          <p:nvPr/>
        </p:nvSpPr>
        <p:spPr bwMode="auto">
          <a:xfrm flipH="1" flipV="1">
            <a:off x="6885668" y="4464281"/>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0ABE0432-AB52-D6F5-9835-72BB9421B851}"/>
              </a:ext>
            </a:extLst>
          </p:cNvPr>
          <p:cNvSpPr>
            <a:spLocks noChangeAspect="1" noChangeArrowheads="1"/>
          </p:cNvSpPr>
          <p:nvPr/>
        </p:nvSpPr>
        <p:spPr bwMode="auto">
          <a:xfrm flipH="1" flipV="1">
            <a:off x="5675993" y="4488093"/>
            <a:ext cx="276225" cy="2460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93C3A98D-D6E9-1F64-7CBD-B4BD3BD5DFB8}"/>
              </a:ext>
            </a:extLst>
          </p:cNvPr>
          <p:cNvSpPr>
            <a:spLocks noChangeAspect="1" noChangeArrowheads="1"/>
          </p:cNvSpPr>
          <p:nvPr/>
        </p:nvSpPr>
        <p:spPr bwMode="auto">
          <a:xfrm flipH="1" flipV="1">
            <a:off x="6056993"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515119AA-778B-EA52-CCE7-EEF91DFA6720}"/>
              </a:ext>
            </a:extLst>
          </p:cNvPr>
          <p:cNvSpPr>
            <a:spLocks noChangeAspect="1" noChangeArrowheads="1"/>
          </p:cNvSpPr>
          <p:nvPr/>
        </p:nvSpPr>
        <p:spPr bwMode="auto">
          <a:xfrm flipH="1" flipV="1">
            <a:off x="5236256"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38E50638-E00A-B492-96B0-6BC3B9245925}"/>
              </a:ext>
            </a:extLst>
          </p:cNvPr>
          <p:cNvSpPr>
            <a:spLocks noChangeAspect="1" noChangeArrowheads="1"/>
          </p:cNvSpPr>
          <p:nvPr/>
        </p:nvSpPr>
        <p:spPr bwMode="auto">
          <a:xfrm flipH="1" flipV="1">
            <a:off x="4821918"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DD5F8416-8EC8-9A2F-584B-9D3703778EBF}"/>
              </a:ext>
            </a:extLst>
          </p:cNvPr>
          <p:cNvSpPr>
            <a:spLocks noChangeAspect="1" noChangeArrowheads="1"/>
          </p:cNvSpPr>
          <p:nvPr/>
        </p:nvSpPr>
        <p:spPr bwMode="auto">
          <a:xfrm flipH="1" flipV="1">
            <a:off x="7301593" y="2779943"/>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A4E14239-2564-FD3F-F131-0B6588AC03A3}"/>
              </a:ext>
            </a:extLst>
          </p:cNvPr>
          <p:cNvSpPr>
            <a:spLocks noChangeAspect="1" noChangeArrowheads="1"/>
          </p:cNvSpPr>
          <p:nvPr/>
        </p:nvSpPr>
        <p:spPr bwMode="auto">
          <a:xfrm flipH="1" flipV="1">
            <a:off x="688566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6B029983-6C7D-B880-9E2C-C4A1D36A8AD9}"/>
              </a:ext>
            </a:extLst>
          </p:cNvPr>
          <p:cNvSpPr>
            <a:spLocks noChangeAspect="1" noChangeArrowheads="1"/>
          </p:cNvSpPr>
          <p:nvPr/>
        </p:nvSpPr>
        <p:spPr bwMode="auto">
          <a:xfrm flipH="1" flipV="1">
            <a:off x="6471331"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38">
            <a:extLst>
              <a:ext uri="{FF2B5EF4-FFF2-40B4-BE49-F238E27FC236}">
                <a16:creationId xmlns:a16="http://schemas.microsoft.com/office/drawing/2014/main" id="{01C7270C-621E-4B18-502B-BFC729BC7060}"/>
              </a:ext>
            </a:extLst>
          </p:cNvPr>
          <p:cNvSpPr>
            <a:spLocks noChangeAspect="1" noChangeArrowheads="1"/>
          </p:cNvSpPr>
          <p:nvPr/>
        </p:nvSpPr>
        <p:spPr bwMode="auto">
          <a:xfrm flipH="1" flipV="1">
            <a:off x="60569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133FF11-F676-9095-D2BD-1E33CFC03527}"/>
              </a:ext>
            </a:extLst>
          </p:cNvPr>
          <p:cNvSpPr>
            <a:spLocks noChangeAspect="1" noChangeArrowheads="1"/>
          </p:cNvSpPr>
          <p:nvPr/>
        </p:nvSpPr>
        <p:spPr bwMode="auto">
          <a:xfrm flipH="1" flipV="1">
            <a:off x="56505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B89DB1FA-14CF-F9BB-9404-847358266506}"/>
              </a:ext>
            </a:extLst>
          </p:cNvPr>
          <p:cNvSpPr>
            <a:spLocks noChangeAspect="1" noChangeArrowheads="1"/>
          </p:cNvSpPr>
          <p:nvPr/>
        </p:nvSpPr>
        <p:spPr bwMode="auto">
          <a:xfrm flipH="1" flipV="1">
            <a:off x="482191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57F28B39-681D-7861-761A-8F3375C5CA90}"/>
              </a:ext>
            </a:extLst>
          </p:cNvPr>
          <p:cNvSpPr>
            <a:spLocks noChangeAspect="1" noChangeArrowheads="1"/>
          </p:cNvSpPr>
          <p:nvPr/>
        </p:nvSpPr>
        <p:spPr bwMode="auto">
          <a:xfrm flipH="1" flipV="1">
            <a:off x="6471331" y="4016606"/>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0327A64A-D8C6-D3D7-48F4-2C4805922C28}"/>
              </a:ext>
            </a:extLst>
          </p:cNvPr>
          <p:cNvSpPr>
            <a:spLocks noChangeAspect="1" noChangeArrowheads="1"/>
          </p:cNvSpPr>
          <p:nvPr/>
        </p:nvSpPr>
        <p:spPr bwMode="auto">
          <a:xfrm flipH="1" flipV="1">
            <a:off x="6471331" y="4016606"/>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3CFBF6CB-1CB0-1E01-B0FE-2F6E677E8369}"/>
              </a:ext>
            </a:extLst>
          </p:cNvPr>
          <p:cNvSpPr>
            <a:spLocks noChangeAspect="1" noChangeArrowheads="1"/>
          </p:cNvSpPr>
          <p:nvPr/>
        </p:nvSpPr>
        <p:spPr bwMode="auto">
          <a:xfrm flipH="1" flipV="1">
            <a:off x="5675993"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5DA20528-1822-F29B-53B9-B5B6563795DA}"/>
              </a:ext>
            </a:extLst>
          </p:cNvPr>
          <p:cNvSpPr>
            <a:spLocks noChangeAspect="1" noChangeArrowheads="1"/>
          </p:cNvSpPr>
          <p:nvPr/>
        </p:nvSpPr>
        <p:spPr bwMode="auto">
          <a:xfrm flipH="1" flipV="1">
            <a:off x="5675993"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81F354DD-DCE4-B5F9-167D-E08084287521}"/>
              </a:ext>
            </a:extLst>
          </p:cNvPr>
          <p:cNvSpPr>
            <a:spLocks noChangeAspect="1" noChangeArrowheads="1"/>
          </p:cNvSpPr>
          <p:nvPr/>
        </p:nvSpPr>
        <p:spPr bwMode="auto">
          <a:xfrm flipH="1" flipV="1">
            <a:off x="4821918"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DD8402E-D5B8-D9DA-F9ED-C1A94D936615}"/>
              </a:ext>
            </a:extLst>
          </p:cNvPr>
          <p:cNvSpPr>
            <a:spLocks noChangeAspect="1" noChangeArrowheads="1"/>
          </p:cNvSpPr>
          <p:nvPr/>
        </p:nvSpPr>
        <p:spPr bwMode="auto">
          <a:xfrm flipH="1" flipV="1">
            <a:off x="4821918"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815CA4BF-3974-E34D-466A-ABEAD526EB8B}"/>
              </a:ext>
            </a:extLst>
          </p:cNvPr>
          <p:cNvSpPr>
            <a:spLocks noChangeAspect="1" noChangeArrowheads="1"/>
          </p:cNvSpPr>
          <p:nvPr/>
        </p:nvSpPr>
        <p:spPr bwMode="auto">
          <a:xfrm flipH="1" flipV="1">
            <a:off x="688566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4157D84-31F9-0D3D-C77E-193780610A44}"/>
              </a:ext>
            </a:extLst>
          </p:cNvPr>
          <p:cNvSpPr>
            <a:spLocks noChangeAspect="1" noChangeArrowheads="1"/>
          </p:cNvSpPr>
          <p:nvPr/>
        </p:nvSpPr>
        <p:spPr bwMode="auto">
          <a:xfrm flipH="1" flipV="1">
            <a:off x="688566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281D6851-8125-806D-381E-D31069CAA4FD}"/>
              </a:ext>
            </a:extLst>
          </p:cNvPr>
          <p:cNvSpPr>
            <a:spLocks noChangeAspect="1" noChangeArrowheads="1"/>
          </p:cNvSpPr>
          <p:nvPr/>
        </p:nvSpPr>
        <p:spPr bwMode="auto">
          <a:xfrm flipH="1" flipV="1">
            <a:off x="60569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BFBFD7AF-941B-FC7E-C8FA-067FAC14BFC6}"/>
              </a:ext>
            </a:extLst>
          </p:cNvPr>
          <p:cNvSpPr>
            <a:spLocks noChangeAspect="1" noChangeArrowheads="1"/>
          </p:cNvSpPr>
          <p:nvPr/>
        </p:nvSpPr>
        <p:spPr bwMode="auto">
          <a:xfrm flipH="1" flipV="1">
            <a:off x="60569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F324A051-8C06-0B53-64CA-9F28D2B3B4FB}"/>
              </a:ext>
            </a:extLst>
          </p:cNvPr>
          <p:cNvSpPr>
            <a:spLocks noChangeAspect="1" noChangeArrowheads="1"/>
          </p:cNvSpPr>
          <p:nvPr/>
        </p:nvSpPr>
        <p:spPr bwMode="auto">
          <a:xfrm flipH="1" flipV="1">
            <a:off x="56505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AAAD29D4-A7DC-3D7F-45DB-6856BE418B1F}"/>
              </a:ext>
            </a:extLst>
          </p:cNvPr>
          <p:cNvSpPr>
            <a:spLocks noChangeAspect="1" noChangeArrowheads="1"/>
          </p:cNvSpPr>
          <p:nvPr/>
        </p:nvSpPr>
        <p:spPr bwMode="auto">
          <a:xfrm flipH="1" flipV="1">
            <a:off x="56505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6B2F725D-F82D-3D0C-90D4-DE7F53A2BB44}"/>
              </a:ext>
            </a:extLst>
          </p:cNvPr>
          <p:cNvSpPr>
            <a:spLocks noChangeAspect="1" noChangeArrowheads="1"/>
          </p:cNvSpPr>
          <p:nvPr/>
        </p:nvSpPr>
        <p:spPr bwMode="auto">
          <a:xfrm flipH="1" flipV="1">
            <a:off x="482191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77D4F0BF-39EB-D068-9936-2D738E133518}"/>
              </a:ext>
            </a:extLst>
          </p:cNvPr>
          <p:cNvSpPr>
            <a:spLocks noChangeAspect="1" noChangeArrowheads="1"/>
          </p:cNvSpPr>
          <p:nvPr/>
        </p:nvSpPr>
        <p:spPr bwMode="auto">
          <a:xfrm flipH="1" flipV="1">
            <a:off x="482191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AA1FBAC8-6074-7B0E-9928-FE3CE8D24F9E}"/>
              </a:ext>
            </a:extLst>
          </p:cNvPr>
          <p:cNvSpPr>
            <a:spLocks noChangeAspect="1" noChangeArrowheads="1"/>
          </p:cNvSpPr>
          <p:nvPr/>
        </p:nvSpPr>
        <p:spPr bwMode="auto">
          <a:xfrm flipH="1" flipV="1">
            <a:off x="7301593" y="3195868"/>
            <a:ext cx="274638" cy="2762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2DE790C9-0723-D484-E4F4-2555A89FA575}"/>
              </a:ext>
            </a:extLst>
          </p:cNvPr>
          <p:cNvSpPr>
            <a:spLocks noChangeAspect="1" noChangeArrowheads="1"/>
          </p:cNvSpPr>
          <p:nvPr/>
        </p:nvSpPr>
        <p:spPr bwMode="auto">
          <a:xfrm flipH="1" flipV="1">
            <a:off x="7301593" y="3195868"/>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3ADCFC10-E46B-D48D-512D-B8672CC6F39F}"/>
              </a:ext>
            </a:extLst>
          </p:cNvPr>
          <p:cNvSpPr>
            <a:spLocks noChangeAspect="1" noChangeArrowheads="1"/>
          </p:cNvSpPr>
          <p:nvPr/>
        </p:nvSpPr>
        <p:spPr bwMode="auto">
          <a:xfrm flipH="1" flipV="1">
            <a:off x="6056993"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020CBD24-4BF5-6E87-C542-F250A2786B6E}"/>
              </a:ext>
            </a:extLst>
          </p:cNvPr>
          <p:cNvSpPr>
            <a:spLocks noChangeAspect="1" noChangeArrowheads="1"/>
          </p:cNvSpPr>
          <p:nvPr/>
        </p:nvSpPr>
        <p:spPr bwMode="auto">
          <a:xfrm flipH="1" flipV="1">
            <a:off x="6056993"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BEF11C0B-F414-ACD5-D015-20398FD422AD}"/>
              </a:ext>
            </a:extLst>
          </p:cNvPr>
          <p:cNvSpPr>
            <a:spLocks noChangeAspect="1" noChangeArrowheads="1"/>
          </p:cNvSpPr>
          <p:nvPr/>
        </p:nvSpPr>
        <p:spPr bwMode="auto">
          <a:xfrm flipH="1" flipV="1">
            <a:off x="5236256"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A023F1D0-A3F4-4B78-C920-928928DFA7FB}"/>
              </a:ext>
            </a:extLst>
          </p:cNvPr>
          <p:cNvSpPr>
            <a:spLocks noChangeAspect="1" noChangeArrowheads="1"/>
          </p:cNvSpPr>
          <p:nvPr/>
        </p:nvSpPr>
        <p:spPr bwMode="auto">
          <a:xfrm flipH="1" flipV="1">
            <a:off x="5236256"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5BA1B33-EC8F-B215-9F62-5BD3D91D4C5E}"/>
              </a:ext>
            </a:extLst>
          </p:cNvPr>
          <p:cNvSpPr>
            <a:spLocks noChangeAspect="1" noChangeArrowheads="1"/>
          </p:cNvSpPr>
          <p:nvPr/>
        </p:nvSpPr>
        <p:spPr bwMode="auto">
          <a:xfrm flipH="1" flipV="1">
            <a:off x="5926818" y="3675293"/>
            <a:ext cx="130175" cy="13652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54DC8244-88AA-084E-9B35-E2D230E63A83}"/>
              </a:ext>
            </a:extLst>
          </p:cNvPr>
          <p:cNvSpPr>
            <a:spLocks noChangeAspect="1" noChangeArrowheads="1"/>
          </p:cNvSpPr>
          <p:nvPr/>
        </p:nvSpPr>
        <p:spPr bwMode="auto">
          <a:xfrm flipH="1" flipV="1">
            <a:off x="5926818" y="3675293"/>
            <a:ext cx="130175"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CD76641-2D85-3BC0-44EA-970F9AB53C7F}"/>
              </a:ext>
            </a:extLst>
          </p:cNvPr>
          <p:cNvSpPr>
            <a:spLocks noChangeAspect="1" noChangeArrowheads="1"/>
          </p:cNvSpPr>
          <p:nvPr/>
        </p:nvSpPr>
        <p:spPr bwMode="auto">
          <a:xfrm flipH="1" flipV="1">
            <a:off x="5098143" y="4075343"/>
            <a:ext cx="547688" cy="141288"/>
          </a:xfrm>
          <a:prstGeom prst="rect">
            <a:avLst/>
          </a:prstGeom>
          <a:solidFill>
            <a:srgbClr val="DFDFDF"/>
          </a:solidFill>
          <a:ln w="0">
            <a:solidFill>
              <a:srgbClr val="DFDFDF"/>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DBF76D84-E8D2-8487-5E24-835BA5D9613E}"/>
              </a:ext>
            </a:extLst>
          </p:cNvPr>
          <p:cNvSpPr>
            <a:spLocks noChangeAspect="1" noChangeArrowheads="1"/>
          </p:cNvSpPr>
          <p:nvPr/>
        </p:nvSpPr>
        <p:spPr bwMode="auto">
          <a:xfrm flipH="1" flipV="1">
            <a:off x="6747556" y="4089631"/>
            <a:ext cx="1111250" cy="136525"/>
          </a:xfrm>
          <a:prstGeom prst="rect">
            <a:avLst/>
          </a:prstGeom>
          <a:solidFill>
            <a:srgbClr val="DFDFDF"/>
          </a:solidFill>
          <a:ln w="0">
            <a:solidFill>
              <a:srgbClr val="DFDFDF"/>
            </a:solidFill>
            <a:miter lim="800000"/>
            <a:headEnd/>
            <a:tailEnd/>
          </a:ln>
        </p:spPr>
        <p:txBody>
          <a:bodyPr/>
          <a:lstStyle/>
          <a:p>
            <a:endParaRPr lang="en-US"/>
          </a:p>
        </p:txBody>
      </p:sp>
      <p:sp>
        <p:nvSpPr>
          <p:cNvPr id="66" name="Rectangle 65">
            <a:extLst>
              <a:ext uri="{FF2B5EF4-FFF2-40B4-BE49-F238E27FC236}">
                <a16:creationId xmlns:a16="http://schemas.microsoft.com/office/drawing/2014/main" id="{4835F727-C1D9-4658-6BDA-320CB12D1668}"/>
              </a:ext>
            </a:extLst>
          </p:cNvPr>
          <p:cNvSpPr>
            <a:spLocks noChangeAspect="1" noChangeArrowheads="1"/>
          </p:cNvSpPr>
          <p:nvPr/>
        </p:nvSpPr>
        <p:spPr bwMode="auto">
          <a:xfrm flipH="1" flipV="1">
            <a:off x="6747556" y="4089631"/>
            <a:ext cx="1135062" cy="1301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DD9CC302-A4E1-CCAC-1BCF-90FA7418A21D}"/>
              </a:ext>
            </a:extLst>
          </p:cNvPr>
          <p:cNvSpPr>
            <a:spLocks noChangeAspect="1" noChangeArrowheads="1"/>
          </p:cNvSpPr>
          <p:nvPr/>
        </p:nvSpPr>
        <p:spPr bwMode="auto">
          <a:xfrm flipH="1" flipV="1">
            <a:off x="7161893" y="3675293"/>
            <a:ext cx="715963" cy="136525"/>
          </a:xfrm>
          <a:prstGeom prst="rect">
            <a:avLst/>
          </a:prstGeom>
          <a:solidFill>
            <a:srgbClr val="DFDFDF"/>
          </a:solidFill>
          <a:ln w="0">
            <a:solidFill>
              <a:srgbClr val="DFDFDF"/>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6DC589A0-EE7B-5A3A-FB7F-489A0D8FAF68}"/>
              </a:ext>
            </a:extLst>
          </p:cNvPr>
          <p:cNvSpPr>
            <a:spLocks noChangeAspect="1" noChangeArrowheads="1"/>
          </p:cNvSpPr>
          <p:nvPr/>
        </p:nvSpPr>
        <p:spPr bwMode="auto">
          <a:xfrm flipH="1" flipV="1">
            <a:off x="7161893" y="3675293"/>
            <a:ext cx="71596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427EBC6A-8E63-5602-1471-E641DFE1E3F7}"/>
              </a:ext>
            </a:extLst>
          </p:cNvPr>
          <p:cNvSpPr>
            <a:spLocks noChangeAspect="1" noChangeArrowheads="1"/>
          </p:cNvSpPr>
          <p:nvPr/>
        </p:nvSpPr>
        <p:spPr bwMode="auto">
          <a:xfrm flipH="1" flipV="1">
            <a:off x="6333218"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88291D14-D4F2-5F8B-A9B5-A6B120812BA7}"/>
              </a:ext>
            </a:extLst>
          </p:cNvPr>
          <p:cNvSpPr>
            <a:spLocks noChangeAspect="1" noChangeArrowheads="1"/>
          </p:cNvSpPr>
          <p:nvPr/>
        </p:nvSpPr>
        <p:spPr bwMode="auto">
          <a:xfrm flipH="1" flipV="1">
            <a:off x="6333218"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5915C248-051C-FB8F-87CD-3D7CE4CDF2CE}"/>
              </a:ext>
            </a:extLst>
          </p:cNvPr>
          <p:cNvSpPr>
            <a:spLocks noChangeAspect="1" noChangeArrowheads="1"/>
          </p:cNvSpPr>
          <p:nvPr/>
        </p:nvSpPr>
        <p:spPr bwMode="auto">
          <a:xfrm flipH="1" flipV="1">
            <a:off x="5098143"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9F6E2E96-4846-52B6-F19B-A3D723F38516}"/>
              </a:ext>
            </a:extLst>
          </p:cNvPr>
          <p:cNvSpPr>
            <a:spLocks noChangeAspect="1" noChangeArrowheads="1"/>
          </p:cNvSpPr>
          <p:nvPr/>
        </p:nvSpPr>
        <p:spPr bwMode="auto">
          <a:xfrm flipH="1" flipV="1">
            <a:off x="5098143"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620A9D0F-28F6-56DD-0AB2-0CB84EB64F7E}"/>
              </a:ext>
            </a:extLst>
          </p:cNvPr>
          <p:cNvSpPr>
            <a:spLocks noChangeAspect="1" noChangeArrowheads="1"/>
          </p:cNvSpPr>
          <p:nvPr/>
        </p:nvSpPr>
        <p:spPr bwMode="auto">
          <a:xfrm flipH="1" flipV="1">
            <a:off x="5512481" y="3260956"/>
            <a:ext cx="544512" cy="138112"/>
          </a:xfrm>
          <a:prstGeom prst="rect">
            <a:avLst/>
          </a:prstGeom>
          <a:solidFill>
            <a:srgbClr val="DFDFDF"/>
          </a:solidFill>
          <a:ln w="0">
            <a:solidFill>
              <a:srgbClr val="DFDFDF"/>
            </a:solidFill>
            <a:miter lim="800000"/>
            <a:headEnd/>
            <a:tailEnd/>
          </a:ln>
        </p:spPr>
        <p:txBody>
          <a:bodyPr/>
          <a:lstStyle/>
          <a:p>
            <a:endParaRPr lang="en-US"/>
          </a:p>
        </p:txBody>
      </p:sp>
      <p:sp>
        <p:nvSpPr>
          <p:cNvPr id="74" name="Rectangle 73">
            <a:extLst>
              <a:ext uri="{FF2B5EF4-FFF2-40B4-BE49-F238E27FC236}">
                <a16:creationId xmlns:a16="http://schemas.microsoft.com/office/drawing/2014/main" id="{5F8DDF72-7D28-1631-1519-E4FF8AC896B2}"/>
              </a:ext>
            </a:extLst>
          </p:cNvPr>
          <p:cNvSpPr>
            <a:spLocks noChangeAspect="1" noChangeArrowheads="1"/>
          </p:cNvSpPr>
          <p:nvPr/>
        </p:nvSpPr>
        <p:spPr bwMode="auto">
          <a:xfrm flipH="1" flipV="1">
            <a:off x="5512481" y="3260956"/>
            <a:ext cx="5445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3711E8EA-494D-4B2E-C453-0F4DCE7E83F9}"/>
              </a:ext>
            </a:extLst>
          </p:cNvPr>
          <p:cNvSpPr>
            <a:spLocks noChangeAspect="1" noChangeArrowheads="1"/>
          </p:cNvSpPr>
          <p:nvPr/>
        </p:nvSpPr>
        <p:spPr bwMode="auto">
          <a:xfrm flipH="1" flipV="1">
            <a:off x="6333218" y="3260956"/>
            <a:ext cx="968375" cy="138112"/>
          </a:xfrm>
          <a:prstGeom prst="rect">
            <a:avLst/>
          </a:prstGeom>
          <a:solidFill>
            <a:srgbClr val="DFDFDF"/>
          </a:solidFill>
          <a:ln w="0">
            <a:solidFill>
              <a:srgbClr val="DFDFDF"/>
            </a:solidFill>
            <a:miter lim="800000"/>
            <a:headEnd/>
            <a:tailEnd/>
          </a:ln>
        </p:spPr>
        <p:txBody>
          <a:bodyPr/>
          <a:lstStyle/>
          <a:p>
            <a:endParaRPr lang="en-US"/>
          </a:p>
        </p:txBody>
      </p:sp>
      <p:sp>
        <p:nvSpPr>
          <p:cNvPr id="76" name="Rectangle 75">
            <a:extLst>
              <a:ext uri="{FF2B5EF4-FFF2-40B4-BE49-F238E27FC236}">
                <a16:creationId xmlns:a16="http://schemas.microsoft.com/office/drawing/2014/main" id="{83E1301B-D279-6332-D3F2-A726714FA5FA}"/>
              </a:ext>
            </a:extLst>
          </p:cNvPr>
          <p:cNvSpPr>
            <a:spLocks noChangeAspect="1" noChangeArrowheads="1"/>
          </p:cNvSpPr>
          <p:nvPr/>
        </p:nvSpPr>
        <p:spPr bwMode="auto">
          <a:xfrm flipH="1" flipV="1">
            <a:off x="6333218" y="3260956"/>
            <a:ext cx="968375"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35B3842F-932C-F891-6E8E-1AEC7240B77A}"/>
              </a:ext>
            </a:extLst>
          </p:cNvPr>
          <p:cNvSpPr>
            <a:spLocks noChangeAspect="1" noChangeArrowheads="1"/>
          </p:cNvSpPr>
          <p:nvPr/>
        </p:nvSpPr>
        <p:spPr bwMode="auto">
          <a:xfrm flipH="1" flipV="1">
            <a:off x="5747431" y="407534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F2E4A5C0-FEB4-0EA7-7155-9450F1E5F805}"/>
              </a:ext>
            </a:extLst>
          </p:cNvPr>
          <p:cNvSpPr>
            <a:spLocks noChangeAspect="1" noChangeArrowheads="1"/>
          </p:cNvSpPr>
          <p:nvPr/>
        </p:nvSpPr>
        <p:spPr bwMode="auto">
          <a:xfrm flipH="1" flipV="1">
            <a:off x="5747431" y="407534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6A07F89F-CB21-20BE-EA69-6A6010247BA7}"/>
              </a:ext>
            </a:extLst>
          </p:cNvPr>
          <p:cNvSpPr>
            <a:spLocks noChangeAspect="1" noChangeArrowheads="1"/>
          </p:cNvSpPr>
          <p:nvPr/>
        </p:nvSpPr>
        <p:spPr bwMode="auto">
          <a:xfrm flipH="1" flipV="1">
            <a:off x="4894943" y="407534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42AB9B4D-D690-2D68-EF9A-85AEEA298CF7}"/>
              </a:ext>
            </a:extLst>
          </p:cNvPr>
          <p:cNvSpPr>
            <a:spLocks noChangeAspect="1" noChangeArrowheads="1"/>
          </p:cNvSpPr>
          <p:nvPr/>
        </p:nvSpPr>
        <p:spPr bwMode="auto">
          <a:xfrm flipH="1" flipV="1">
            <a:off x="4894943" y="407534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F901FE05-4318-21BB-43F3-33512AA27C44}"/>
              </a:ext>
            </a:extLst>
          </p:cNvPr>
          <p:cNvSpPr>
            <a:spLocks noChangeAspect="1" noChangeArrowheads="1"/>
          </p:cNvSpPr>
          <p:nvPr/>
        </p:nvSpPr>
        <p:spPr bwMode="auto">
          <a:xfrm flipH="1" flipV="1">
            <a:off x="6544356" y="4089631"/>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3611123B-A972-4639-E756-C2DD2EE2B734}"/>
              </a:ext>
            </a:extLst>
          </p:cNvPr>
          <p:cNvSpPr>
            <a:spLocks noChangeAspect="1" noChangeArrowheads="1"/>
          </p:cNvSpPr>
          <p:nvPr/>
        </p:nvSpPr>
        <p:spPr bwMode="auto">
          <a:xfrm flipH="1" flipV="1">
            <a:off x="6544356" y="4089631"/>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01BE0647-BD3C-E6EA-5344-E033CEA91830}"/>
              </a:ext>
            </a:extLst>
          </p:cNvPr>
          <p:cNvSpPr>
            <a:spLocks noChangeAspect="1" noChangeArrowheads="1"/>
          </p:cNvSpPr>
          <p:nvPr/>
        </p:nvSpPr>
        <p:spPr bwMode="auto">
          <a:xfrm flipH="1" flipV="1">
            <a:off x="6950756"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AFABF1B-AC2D-0B6F-3149-219CBDBE1FDD}"/>
              </a:ext>
            </a:extLst>
          </p:cNvPr>
          <p:cNvSpPr>
            <a:spLocks noChangeAspect="1" noChangeArrowheads="1"/>
          </p:cNvSpPr>
          <p:nvPr/>
        </p:nvSpPr>
        <p:spPr bwMode="auto">
          <a:xfrm flipH="1" flipV="1">
            <a:off x="6950756"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Rectangle 84">
            <a:extLst>
              <a:ext uri="{FF2B5EF4-FFF2-40B4-BE49-F238E27FC236}">
                <a16:creationId xmlns:a16="http://schemas.microsoft.com/office/drawing/2014/main" id="{B770A399-3BC9-A748-CCD5-0F90CF3D9940}"/>
              </a:ext>
            </a:extLst>
          </p:cNvPr>
          <p:cNvSpPr>
            <a:spLocks noChangeAspect="1" noChangeArrowheads="1"/>
          </p:cNvSpPr>
          <p:nvPr/>
        </p:nvSpPr>
        <p:spPr bwMode="auto">
          <a:xfrm flipH="1" flipV="1">
            <a:off x="6130018"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6" name="Rectangle 85">
            <a:extLst>
              <a:ext uri="{FF2B5EF4-FFF2-40B4-BE49-F238E27FC236}">
                <a16:creationId xmlns:a16="http://schemas.microsoft.com/office/drawing/2014/main" id="{63B06BFC-3CAE-31E0-EE24-BF5EFFF22664}"/>
              </a:ext>
            </a:extLst>
          </p:cNvPr>
          <p:cNvSpPr>
            <a:spLocks noChangeAspect="1" noChangeArrowheads="1"/>
          </p:cNvSpPr>
          <p:nvPr/>
        </p:nvSpPr>
        <p:spPr bwMode="auto">
          <a:xfrm flipH="1" flipV="1">
            <a:off x="6130018"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Rectangle 86">
            <a:extLst>
              <a:ext uri="{FF2B5EF4-FFF2-40B4-BE49-F238E27FC236}">
                <a16:creationId xmlns:a16="http://schemas.microsoft.com/office/drawing/2014/main" id="{791F39F5-FA39-77FB-3DD0-93225EE678AE}"/>
              </a:ext>
            </a:extLst>
          </p:cNvPr>
          <p:cNvSpPr>
            <a:spLocks noChangeAspect="1" noChangeArrowheads="1"/>
          </p:cNvSpPr>
          <p:nvPr/>
        </p:nvSpPr>
        <p:spPr bwMode="auto">
          <a:xfrm flipH="1" flipV="1">
            <a:off x="5715681"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8" name="Rectangle 87">
            <a:extLst>
              <a:ext uri="{FF2B5EF4-FFF2-40B4-BE49-F238E27FC236}">
                <a16:creationId xmlns:a16="http://schemas.microsoft.com/office/drawing/2014/main" id="{A98DC325-374D-6FB9-FC49-650DB745D900}"/>
              </a:ext>
            </a:extLst>
          </p:cNvPr>
          <p:cNvSpPr>
            <a:spLocks noChangeAspect="1" noChangeArrowheads="1"/>
          </p:cNvSpPr>
          <p:nvPr/>
        </p:nvSpPr>
        <p:spPr bwMode="auto">
          <a:xfrm flipH="1" flipV="1">
            <a:off x="5715681"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9195182-179B-F2A1-C465-E41F0D310E09}"/>
              </a:ext>
            </a:extLst>
          </p:cNvPr>
          <p:cNvSpPr>
            <a:spLocks noChangeAspect="1" noChangeArrowheads="1"/>
          </p:cNvSpPr>
          <p:nvPr/>
        </p:nvSpPr>
        <p:spPr bwMode="auto">
          <a:xfrm flipH="1" flipV="1">
            <a:off x="4894943"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427D0A0C-4A93-5D76-F41B-5695A51EF746}"/>
              </a:ext>
            </a:extLst>
          </p:cNvPr>
          <p:cNvSpPr>
            <a:spLocks noChangeAspect="1" noChangeArrowheads="1"/>
          </p:cNvSpPr>
          <p:nvPr/>
        </p:nvSpPr>
        <p:spPr bwMode="auto">
          <a:xfrm flipH="1" flipV="1">
            <a:off x="4894943"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4EC57E31-3CD0-BB5B-F5A3-D50F6D8C4E3D}"/>
              </a:ext>
            </a:extLst>
          </p:cNvPr>
          <p:cNvSpPr>
            <a:spLocks noChangeAspect="1" noChangeArrowheads="1"/>
          </p:cNvSpPr>
          <p:nvPr/>
        </p:nvSpPr>
        <p:spPr bwMode="auto">
          <a:xfrm flipH="1" flipV="1">
            <a:off x="7366681" y="3260956"/>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2F7CC6BB-6FCF-B881-F187-EA4ED3CC76F0}"/>
              </a:ext>
            </a:extLst>
          </p:cNvPr>
          <p:cNvSpPr>
            <a:spLocks noChangeAspect="1" noChangeArrowheads="1"/>
          </p:cNvSpPr>
          <p:nvPr/>
        </p:nvSpPr>
        <p:spPr bwMode="auto">
          <a:xfrm flipH="1" flipV="1">
            <a:off x="7366681" y="3260956"/>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2BABE437-C499-3A51-7AC4-0CD69E008629}"/>
              </a:ext>
            </a:extLst>
          </p:cNvPr>
          <p:cNvSpPr>
            <a:spLocks noChangeAspect="1" noChangeArrowheads="1"/>
          </p:cNvSpPr>
          <p:nvPr/>
        </p:nvSpPr>
        <p:spPr bwMode="auto">
          <a:xfrm flipH="1" flipV="1">
            <a:off x="6130018" y="3260956"/>
            <a:ext cx="138113" cy="138112"/>
          </a:xfrm>
          <a:prstGeom prst="rect">
            <a:avLst/>
          </a:prstGeom>
          <a:solidFill>
            <a:srgbClr val="000000"/>
          </a:solidFill>
          <a:ln w="0">
            <a:solidFill>
              <a:srgbClr val="000000"/>
            </a:solidFill>
            <a:miter lim="800000"/>
            <a:headEnd/>
            <a:tailEnd/>
          </a:ln>
        </p:spPr>
        <p:txBody>
          <a:bodyPr/>
          <a:lstStyle/>
          <a:p>
            <a:endParaRPr lang="en-US"/>
          </a:p>
        </p:txBody>
      </p:sp>
      <p:sp>
        <p:nvSpPr>
          <p:cNvPr id="94" name="Rectangle 93">
            <a:extLst>
              <a:ext uri="{FF2B5EF4-FFF2-40B4-BE49-F238E27FC236}">
                <a16:creationId xmlns:a16="http://schemas.microsoft.com/office/drawing/2014/main" id="{C078E14F-08FB-555F-38C7-7E5A9B6EE750}"/>
              </a:ext>
            </a:extLst>
          </p:cNvPr>
          <p:cNvSpPr>
            <a:spLocks noChangeAspect="1" noChangeArrowheads="1"/>
          </p:cNvSpPr>
          <p:nvPr/>
        </p:nvSpPr>
        <p:spPr bwMode="auto">
          <a:xfrm flipH="1" flipV="1">
            <a:off x="6130018" y="3260956"/>
            <a:ext cx="1381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50445E97-8F6B-9CFE-C22B-943A9375E751}"/>
              </a:ext>
            </a:extLst>
          </p:cNvPr>
          <p:cNvSpPr>
            <a:spLocks noChangeAspect="1" noChangeArrowheads="1"/>
          </p:cNvSpPr>
          <p:nvPr/>
        </p:nvSpPr>
        <p:spPr bwMode="auto">
          <a:xfrm flipH="1" flipV="1">
            <a:off x="5307693" y="3260956"/>
            <a:ext cx="133350" cy="138112"/>
          </a:xfrm>
          <a:prstGeom prst="rect">
            <a:avLst/>
          </a:prstGeom>
          <a:solidFill>
            <a:srgbClr val="000000"/>
          </a:solidFill>
          <a:ln w="0">
            <a:solidFill>
              <a:srgbClr val="000000"/>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EB9CE660-1E09-383E-CAD3-B71D6D1F19B3}"/>
              </a:ext>
            </a:extLst>
          </p:cNvPr>
          <p:cNvSpPr>
            <a:spLocks noChangeAspect="1" noChangeArrowheads="1"/>
          </p:cNvSpPr>
          <p:nvPr/>
        </p:nvSpPr>
        <p:spPr bwMode="auto">
          <a:xfrm flipH="1" flipV="1">
            <a:off x="5307693" y="3260956"/>
            <a:ext cx="133350"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96D78C79-75CF-1575-CBA1-6EB5BC5CE95F}"/>
              </a:ext>
            </a:extLst>
          </p:cNvPr>
          <p:cNvSpPr>
            <a:spLocks noChangeAspect="1" noChangeArrowheads="1"/>
          </p:cNvSpPr>
          <p:nvPr/>
        </p:nvSpPr>
        <p:spPr bwMode="auto">
          <a:xfrm flipH="1" flipV="1">
            <a:off x="5098143" y="4075343"/>
            <a:ext cx="579438" cy="149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Text Box 97">
            <a:extLst>
              <a:ext uri="{FF2B5EF4-FFF2-40B4-BE49-F238E27FC236}">
                <a16:creationId xmlns:a16="http://schemas.microsoft.com/office/drawing/2014/main" id="{F649879C-818B-CD7C-6902-8A212BEEF401}"/>
              </a:ext>
            </a:extLst>
          </p:cNvPr>
          <p:cNvSpPr txBox="1">
            <a:spLocks noChangeAspect="1" noChangeArrowheads="1"/>
          </p:cNvSpPr>
          <p:nvPr/>
        </p:nvSpPr>
        <p:spPr bwMode="auto">
          <a:xfrm>
            <a:off x="47790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9" name="Text Box 98">
            <a:extLst>
              <a:ext uri="{FF2B5EF4-FFF2-40B4-BE49-F238E27FC236}">
                <a16:creationId xmlns:a16="http://schemas.microsoft.com/office/drawing/2014/main" id="{5E6A46BB-B4F5-F8AE-8547-B34DDF37E755}"/>
              </a:ext>
            </a:extLst>
          </p:cNvPr>
          <p:cNvSpPr txBox="1">
            <a:spLocks noChangeAspect="1" noChangeArrowheads="1"/>
          </p:cNvSpPr>
          <p:nvPr/>
        </p:nvSpPr>
        <p:spPr bwMode="auto">
          <a:xfrm>
            <a:off x="56347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0" name="Text Box 99">
            <a:extLst>
              <a:ext uri="{FF2B5EF4-FFF2-40B4-BE49-F238E27FC236}">
                <a16:creationId xmlns:a16="http://schemas.microsoft.com/office/drawing/2014/main" id="{9AD42F5D-21D0-0C92-FAF5-9A7A7636238C}"/>
              </a:ext>
            </a:extLst>
          </p:cNvPr>
          <p:cNvSpPr txBox="1">
            <a:spLocks noChangeAspect="1" noChangeArrowheads="1"/>
          </p:cNvSpPr>
          <p:nvPr/>
        </p:nvSpPr>
        <p:spPr bwMode="auto">
          <a:xfrm>
            <a:off x="4779056"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1" name="Text Box 100">
            <a:extLst>
              <a:ext uri="{FF2B5EF4-FFF2-40B4-BE49-F238E27FC236}">
                <a16:creationId xmlns:a16="http://schemas.microsoft.com/office/drawing/2014/main" id="{83637C53-A9FE-73DF-9FDB-B03094115439}"/>
              </a:ext>
            </a:extLst>
          </p:cNvPr>
          <p:cNvSpPr txBox="1">
            <a:spLocks noChangeAspect="1" noChangeArrowheads="1"/>
          </p:cNvSpPr>
          <p:nvPr/>
        </p:nvSpPr>
        <p:spPr bwMode="auto">
          <a:xfrm>
            <a:off x="55696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2" name="Text Box 101">
            <a:extLst>
              <a:ext uri="{FF2B5EF4-FFF2-40B4-BE49-F238E27FC236}">
                <a16:creationId xmlns:a16="http://schemas.microsoft.com/office/drawing/2014/main" id="{6F6D6D52-C5E2-A739-B7B9-24018DDA74FD}"/>
              </a:ext>
            </a:extLst>
          </p:cNvPr>
          <p:cNvSpPr txBox="1">
            <a:spLocks noChangeAspect="1" noChangeArrowheads="1"/>
          </p:cNvSpPr>
          <p:nvPr/>
        </p:nvSpPr>
        <p:spPr bwMode="auto">
          <a:xfrm>
            <a:off x="603000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3" name="Text Box 102">
            <a:extLst>
              <a:ext uri="{FF2B5EF4-FFF2-40B4-BE49-F238E27FC236}">
                <a16:creationId xmlns:a16="http://schemas.microsoft.com/office/drawing/2014/main" id="{38FAFC69-B4D1-5050-2510-B6144A3A9675}"/>
              </a:ext>
            </a:extLst>
          </p:cNvPr>
          <p:cNvSpPr txBox="1">
            <a:spLocks noChangeAspect="1" noChangeArrowheads="1"/>
          </p:cNvSpPr>
          <p:nvPr/>
        </p:nvSpPr>
        <p:spPr bwMode="auto">
          <a:xfrm>
            <a:off x="6818993"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4" name="Text Box 103">
            <a:extLst>
              <a:ext uri="{FF2B5EF4-FFF2-40B4-BE49-F238E27FC236}">
                <a16:creationId xmlns:a16="http://schemas.microsoft.com/office/drawing/2014/main" id="{97CC4F0A-F3B5-EBA8-95EA-AC03E41243A3}"/>
              </a:ext>
            </a:extLst>
          </p:cNvPr>
          <p:cNvSpPr txBox="1">
            <a:spLocks noChangeAspect="1" noChangeArrowheads="1"/>
          </p:cNvSpPr>
          <p:nvPr/>
        </p:nvSpPr>
        <p:spPr bwMode="auto">
          <a:xfrm>
            <a:off x="6869793"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5" name="Text Box 104">
            <a:extLst>
              <a:ext uri="{FF2B5EF4-FFF2-40B4-BE49-F238E27FC236}">
                <a16:creationId xmlns:a16="http://schemas.microsoft.com/office/drawing/2014/main" id="{5C85BD26-769A-1895-1D17-63F04AC8EE97}"/>
              </a:ext>
            </a:extLst>
          </p:cNvPr>
          <p:cNvSpPr txBox="1">
            <a:spLocks noChangeAspect="1" noChangeArrowheads="1"/>
          </p:cNvSpPr>
          <p:nvPr/>
        </p:nvSpPr>
        <p:spPr bwMode="auto">
          <a:xfrm>
            <a:off x="51727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67713CAE-E546-6CAB-6266-59A5F1CA80A2}"/>
              </a:ext>
            </a:extLst>
          </p:cNvPr>
          <p:cNvSpPr txBox="1">
            <a:spLocks noChangeAspect="1" noChangeArrowheads="1"/>
          </p:cNvSpPr>
          <p:nvPr/>
        </p:nvSpPr>
        <p:spPr bwMode="auto">
          <a:xfrm>
            <a:off x="60141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17C1C0BD-2A00-421B-0479-EC26C48CD482}"/>
              </a:ext>
            </a:extLst>
          </p:cNvPr>
          <p:cNvSpPr txBox="1">
            <a:spLocks noChangeAspect="1" noChangeArrowheads="1"/>
          </p:cNvSpPr>
          <p:nvPr/>
        </p:nvSpPr>
        <p:spPr bwMode="auto">
          <a:xfrm>
            <a:off x="73111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9F33CED1-0EDC-AE7D-9F27-90A963D75892}"/>
              </a:ext>
            </a:extLst>
          </p:cNvPr>
          <p:cNvSpPr txBox="1">
            <a:spLocks noChangeAspect="1" noChangeArrowheads="1"/>
          </p:cNvSpPr>
          <p:nvPr/>
        </p:nvSpPr>
        <p:spPr bwMode="auto">
          <a:xfrm>
            <a:off x="7260318"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B18EFF0-B25C-8B0F-B970-F063A696D6CD}"/>
              </a:ext>
            </a:extLst>
          </p:cNvPr>
          <p:cNvSpPr txBox="1">
            <a:spLocks noChangeAspect="1" noChangeArrowheads="1"/>
          </p:cNvSpPr>
          <p:nvPr/>
        </p:nvSpPr>
        <p:spPr bwMode="auto">
          <a:xfrm>
            <a:off x="642688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04D5C024-9D5D-2419-1C35-8836A0C5AF06}"/>
              </a:ext>
            </a:extLst>
          </p:cNvPr>
          <p:cNvSpPr txBox="1">
            <a:spLocks noChangeAspect="1" noChangeArrowheads="1"/>
          </p:cNvSpPr>
          <p:nvPr/>
        </p:nvSpPr>
        <p:spPr bwMode="auto">
          <a:xfrm>
            <a:off x="47806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a</a:t>
            </a:r>
            <a:endParaRPr lang="en-US" altLang="zh-CN" i="1">
              <a:ea typeface="宋体" panose="02010600030101010101" pitchFamily="2" charset="-122"/>
            </a:endParaRPr>
          </a:p>
        </p:txBody>
      </p:sp>
      <p:sp>
        <p:nvSpPr>
          <p:cNvPr id="112" name="Text Box 111">
            <a:extLst>
              <a:ext uri="{FF2B5EF4-FFF2-40B4-BE49-F238E27FC236}">
                <a16:creationId xmlns:a16="http://schemas.microsoft.com/office/drawing/2014/main" id="{C2957E64-9F2B-A635-3959-8513CDA5692D}"/>
              </a:ext>
            </a:extLst>
          </p:cNvPr>
          <p:cNvSpPr txBox="1">
            <a:spLocks noChangeAspect="1" noChangeArrowheads="1"/>
          </p:cNvSpPr>
          <p:nvPr/>
        </p:nvSpPr>
        <p:spPr bwMode="auto">
          <a:xfrm>
            <a:off x="51997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b</a:t>
            </a:r>
            <a:endParaRPr lang="en-US" altLang="zh-CN" i="1">
              <a:ea typeface="宋体" panose="02010600030101010101" pitchFamily="2" charset="-122"/>
            </a:endParaRPr>
          </a:p>
        </p:txBody>
      </p:sp>
      <p:sp>
        <p:nvSpPr>
          <p:cNvPr id="113" name="Text Box 112">
            <a:extLst>
              <a:ext uri="{FF2B5EF4-FFF2-40B4-BE49-F238E27FC236}">
                <a16:creationId xmlns:a16="http://schemas.microsoft.com/office/drawing/2014/main" id="{F4A79597-A3A6-56C1-CE1D-80AB89E59AF7}"/>
              </a:ext>
            </a:extLst>
          </p:cNvPr>
          <p:cNvSpPr txBox="1">
            <a:spLocks noChangeAspect="1" noChangeArrowheads="1"/>
          </p:cNvSpPr>
          <p:nvPr/>
        </p:nvSpPr>
        <p:spPr bwMode="auto">
          <a:xfrm>
            <a:off x="5620431" y="2035406"/>
            <a:ext cx="3016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c</a:t>
            </a:r>
            <a:endParaRPr lang="en-US" altLang="zh-CN" i="1">
              <a:ea typeface="宋体" panose="02010600030101010101" pitchFamily="2" charset="-122"/>
            </a:endParaRPr>
          </a:p>
        </p:txBody>
      </p:sp>
      <p:sp>
        <p:nvSpPr>
          <p:cNvPr id="114" name="Text Box 113">
            <a:extLst>
              <a:ext uri="{FF2B5EF4-FFF2-40B4-BE49-F238E27FC236}">
                <a16:creationId xmlns:a16="http://schemas.microsoft.com/office/drawing/2014/main" id="{397CFAA6-DF36-33D8-12F1-F070BF9A42CA}"/>
              </a:ext>
            </a:extLst>
          </p:cNvPr>
          <p:cNvSpPr txBox="1">
            <a:spLocks noChangeAspect="1" noChangeArrowheads="1"/>
          </p:cNvSpPr>
          <p:nvPr/>
        </p:nvSpPr>
        <p:spPr bwMode="auto">
          <a:xfrm>
            <a:off x="6041118"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d</a:t>
            </a:r>
            <a:endParaRPr lang="en-US" altLang="zh-CN" i="1">
              <a:ea typeface="宋体" panose="02010600030101010101" pitchFamily="2" charset="-122"/>
            </a:endParaRPr>
          </a:p>
        </p:txBody>
      </p:sp>
      <p:sp>
        <p:nvSpPr>
          <p:cNvPr id="115" name="Text Box 114">
            <a:extLst>
              <a:ext uri="{FF2B5EF4-FFF2-40B4-BE49-F238E27FC236}">
                <a16:creationId xmlns:a16="http://schemas.microsoft.com/office/drawing/2014/main" id="{0509B5D0-4EFF-B212-21F5-1A9FC247AAD4}"/>
              </a:ext>
            </a:extLst>
          </p:cNvPr>
          <p:cNvSpPr txBox="1">
            <a:spLocks noChangeAspect="1" noChangeArrowheads="1"/>
          </p:cNvSpPr>
          <p:nvPr/>
        </p:nvSpPr>
        <p:spPr bwMode="auto">
          <a:xfrm>
            <a:off x="6458631"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e</a:t>
            </a:r>
            <a:endParaRPr lang="en-US" altLang="zh-CN" i="1">
              <a:ea typeface="宋体" panose="02010600030101010101" pitchFamily="2" charset="-122"/>
            </a:endParaRPr>
          </a:p>
        </p:txBody>
      </p:sp>
      <p:sp>
        <p:nvSpPr>
          <p:cNvPr id="116" name="Text Box 115">
            <a:extLst>
              <a:ext uri="{FF2B5EF4-FFF2-40B4-BE49-F238E27FC236}">
                <a16:creationId xmlns:a16="http://schemas.microsoft.com/office/drawing/2014/main" id="{4AF91229-1626-E728-F2AC-65CED1151831}"/>
              </a:ext>
            </a:extLst>
          </p:cNvPr>
          <p:cNvSpPr txBox="1">
            <a:spLocks noChangeAspect="1" noChangeArrowheads="1"/>
          </p:cNvSpPr>
          <p:nvPr/>
        </p:nvSpPr>
        <p:spPr bwMode="auto">
          <a:xfrm>
            <a:off x="6879318" y="2035406"/>
            <a:ext cx="254000"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f</a:t>
            </a:r>
            <a:endParaRPr lang="en-US" altLang="zh-CN" i="1">
              <a:ea typeface="宋体" panose="02010600030101010101" pitchFamily="2" charset="-122"/>
            </a:endParaRPr>
          </a:p>
        </p:txBody>
      </p:sp>
      <p:sp>
        <p:nvSpPr>
          <p:cNvPr id="117" name="Text Box 116">
            <a:extLst>
              <a:ext uri="{FF2B5EF4-FFF2-40B4-BE49-F238E27FC236}">
                <a16:creationId xmlns:a16="http://schemas.microsoft.com/office/drawing/2014/main" id="{331C2B5E-79DD-50B7-A183-A84C10B9E600}"/>
              </a:ext>
            </a:extLst>
          </p:cNvPr>
          <p:cNvSpPr txBox="1">
            <a:spLocks noChangeAspect="1" noChangeArrowheads="1"/>
          </p:cNvSpPr>
          <p:nvPr/>
        </p:nvSpPr>
        <p:spPr bwMode="auto">
          <a:xfrm>
            <a:off x="7301593" y="2027468"/>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g</a:t>
            </a:r>
            <a:endParaRPr lang="en-US" altLang="zh-CN" i="1">
              <a:ea typeface="宋体" panose="02010600030101010101" pitchFamily="2" charset="-122"/>
            </a:endParaRPr>
          </a:p>
        </p:txBody>
      </p:sp>
      <p:sp>
        <p:nvSpPr>
          <p:cNvPr id="118" name="Text Box 117">
            <a:extLst>
              <a:ext uri="{FF2B5EF4-FFF2-40B4-BE49-F238E27FC236}">
                <a16:creationId xmlns:a16="http://schemas.microsoft.com/office/drawing/2014/main" id="{649392E0-4691-2622-0D87-31456365B2AA}"/>
              </a:ext>
            </a:extLst>
          </p:cNvPr>
          <p:cNvSpPr txBox="1">
            <a:spLocks noChangeAspect="1" noChangeArrowheads="1"/>
          </p:cNvSpPr>
          <p:nvPr/>
        </p:nvSpPr>
        <p:spPr bwMode="auto">
          <a:xfrm>
            <a:off x="8800193" y="3176818"/>
            <a:ext cx="31432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1</a:t>
            </a:r>
            <a:endParaRPr lang="en-US" altLang="zh-CN">
              <a:ea typeface="宋体" panose="02010600030101010101" pitchFamily="2" charset="-122"/>
            </a:endParaRPr>
          </a:p>
        </p:txBody>
      </p:sp>
      <p:sp>
        <p:nvSpPr>
          <p:cNvPr id="119" name="Text Box 118">
            <a:extLst>
              <a:ext uri="{FF2B5EF4-FFF2-40B4-BE49-F238E27FC236}">
                <a16:creationId xmlns:a16="http://schemas.microsoft.com/office/drawing/2014/main" id="{00CC0A02-B441-117B-6604-2D6E02DEEDC6}"/>
              </a:ext>
            </a:extLst>
          </p:cNvPr>
          <p:cNvSpPr txBox="1">
            <a:spLocks noChangeAspect="1" noChangeArrowheads="1"/>
          </p:cNvSpPr>
          <p:nvPr/>
        </p:nvSpPr>
        <p:spPr bwMode="auto">
          <a:xfrm>
            <a:off x="8800193" y="35721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2</a:t>
            </a:r>
            <a:endParaRPr lang="en-US" altLang="zh-CN">
              <a:ea typeface="宋体" panose="02010600030101010101" pitchFamily="2" charset="-122"/>
            </a:endParaRPr>
          </a:p>
        </p:txBody>
      </p:sp>
      <p:sp>
        <p:nvSpPr>
          <p:cNvPr id="120" name="Text Box 119">
            <a:extLst>
              <a:ext uri="{FF2B5EF4-FFF2-40B4-BE49-F238E27FC236}">
                <a16:creationId xmlns:a16="http://schemas.microsoft.com/office/drawing/2014/main" id="{506AB4E1-2EB8-7893-8B8D-D8F9027E596A}"/>
              </a:ext>
            </a:extLst>
          </p:cNvPr>
          <p:cNvSpPr txBox="1">
            <a:spLocks noChangeAspect="1" noChangeArrowheads="1"/>
          </p:cNvSpPr>
          <p:nvPr/>
        </p:nvSpPr>
        <p:spPr bwMode="auto">
          <a:xfrm>
            <a:off x="8800193" y="3968981"/>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3</a:t>
            </a:r>
            <a:endParaRPr lang="en-US" altLang="zh-CN">
              <a:ea typeface="宋体" panose="02010600030101010101" pitchFamily="2" charset="-122"/>
            </a:endParaRPr>
          </a:p>
        </p:txBody>
      </p:sp>
      <p:sp>
        <p:nvSpPr>
          <p:cNvPr id="121" name="Line 120">
            <a:extLst>
              <a:ext uri="{FF2B5EF4-FFF2-40B4-BE49-F238E27FC236}">
                <a16:creationId xmlns:a16="http://schemas.microsoft.com/office/drawing/2014/main" id="{FC9E2574-3DBB-92B4-9250-6FF9DB2CFD0A}"/>
              </a:ext>
            </a:extLst>
          </p:cNvPr>
          <p:cNvSpPr>
            <a:spLocks noChangeAspect="1" noChangeShapeType="1"/>
          </p:cNvSpPr>
          <p:nvPr/>
        </p:nvSpPr>
        <p:spPr bwMode="auto">
          <a:xfrm>
            <a:off x="4450443" y="3284768"/>
            <a:ext cx="461963" cy="0"/>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2" name="Line 121">
            <a:extLst>
              <a:ext uri="{FF2B5EF4-FFF2-40B4-BE49-F238E27FC236}">
                <a16:creationId xmlns:a16="http://schemas.microsoft.com/office/drawing/2014/main" id="{9B6DBAAE-694A-82C4-491D-1277EDD3AA9E}"/>
              </a:ext>
            </a:extLst>
          </p:cNvPr>
          <p:cNvSpPr>
            <a:spLocks noChangeAspect="1" noChangeShapeType="1"/>
          </p:cNvSpPr>
          <p:nvPr/>
        </p:nvSpPr>
        <p:spPr bwMode="auto">
          <a:xfrm flipV="1">
            <a:off x="4518706" y="3811818"/>
            <a:ext cx="788987"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 name="Line 122">
            <a:extLst>
              <a:ext uri="{FF2B5EF4-FFF2-40B4-BE49-F238E27FC236}">
                <a16:creationId xmlns:a16="http://schemas.microsoft.com/office/drawing/2014/main" id="{DA8D3525-C4DC-F28F-7733-C416F1B3FDC9}"/>
              </a:ext>
            </a:extLst>
          </p:cNvPr>
          <p:cNvSpPr>
            <a:spLocks noChangeAspect="1" noChangeShapeType="1"/>
          </p:cNvSpPr>
          <p:nvPr/>
        </p:nvSpPr>
        <p:spPr bwMode="auto">
          <a:xfrm flipV="1">
            <a:off x="6758668" y="5129443"/>
            <a:ext cx="59055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 name="Line 123">
            <a:extLst>
              <a:ext uri="{FF2B5EF4-FFF2-40B4-BE49-F238E27FC236}">
                <a16:creationId xmlns:a16="http://schemas.microsoft.com/office/drawing/2014/main" id="{0F2C262F-B4A8-42DC-605F-1A2078AE80B1}"/>
              </a:ext>
            </a:extLst>
          </p:cNvPr>
          <p:cNvSpPr>
            <a:spLocks noChangeAspect="1" noChangeShapeType="1"/>
          </p:cNvSpPr>
          <p:nvPr/>
        </p:nvSpPr>
        <p:spPr bwMode="auto">
          <a:xfrm flipV="1">
            <a:off x="6495143" y="5129443"/>
            <a:ext cx="39370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 name="Line 124">
            <a:extLst>
              <a:ext uri="{FF2B5EF4-FFF2-40B4-BE49-F238E27FC236}">
                <a16:creationId xmlns:a16="http://schemas.microsoft.com/office/drawing/2014/main" id="{0C10A06F-21F1-9573-BADE-75ADBD661D2F}"/>
              </a:ext>
            </a:extLst>
          </p:cNvPr>
          <p:cNvSpPr>
            <a:spLocks noChangeAspect="1" noChangeShapeType="1"/>
          </p:cNvSpPr>
          <p:nvPr/>
        </p:nvSpPr>
        <p:spPr bwMode="auto">
          <a:xfrm flipV="1">
            <a:off x="6230031" y="5129443"/>
            <a:ext cx="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6" name="Line 125">
            <a:extLst>
              <a:ext uri="{FF2B5EF4-FFF2-40B4-BE49-F238E27FC236}">
                <a16:creationId xmlns:a16="http://schemas.microsoft.com/office/drawing/2014/main" id="{77D17D9A-E3DF-09D7-1429-93AF158CCD2A}"/>
              </a:ext>
            </a:extLst>
          </p:cNvPr>
          <p:cNvSpPr>
            <a:spLocks noChangeAspect="1" noChangeShapeType="1"/>
          </p:cNvSpPr>
          <p:nvPr/>
        </p:nvSpPr>
        <p:spPr bwMode="auto">
          <a:xfrm flipH="1" flipV="1">
            <a:off x="5836331" y="5129443"/>
            <a:ext cx="328612"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7" name="Line 126">
            <a:extLst>
              <a:ext uri="{FF2B5EF4-FFF2-40B4-BE49-F238E27FC236}">
                <a16:creationId xmlns:a16="http://schemas.microsoft.com/office/drawing/2014/main" id="{A88A441C-5624-0067-2C98-CCEE1D02B93A}"/>
              </a:ext>
            </a:extLst>
          </p:cNvPr>
          <p:cNvSpPr>
            <a:spLocks noChangeAspect="1" noChangeShapeType="1"/>
          </p:cNvSpPr>
          <p:nvPr/>
        </p:nvSpPr>
        <p:spPr bwMode="auto">
          <a:xfrm flipH="1" flipV="1">
            <a:off x="5441043" y="5129443"/>
            <a:ext cx="52546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 name="Line 127">
            <a:extLst>
              <a:ext uri="{FF2B5EF4-FFF2-40B4-BE49-F238E27FC236}">
                <a16:creationId xmlns:a16="http://schemas.microsoft.com/office/drawing/2014/main" id="{279C50E4-3E02-BC40-1377-C6F51E3F8DA4}"/>
              </a:ext>
            </a:extLst>
          </p:cNvPr>
          <p:cNvSpPr>
            <a:spLocks noChangeAspect="1" noChangeShapeType="1"/>
          </p:cNvSpPr>
          <p:nvPr/>
        </p:nvSpPr>
        <p:spPr bwMode="auto">
          <a:xfrm flipH="1" flipV="1">
            <a:off x="5174343" y="5129443"/>
            <a:ext cx="59531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9" name="Text Box 128">
            <a:extLst>
              <a:ext uri="{FF2B5EF4-FFF2-40B4-BE49-F238E27FC236}">
                <a16:creationId xmlns:a16="http://schemas.microsoft.com/office/drawing/2014/main" id="{8296A84E-D3B3-8A66-24BF-6BA41AE8CD64}"/>
              </a:ext>
            </a:extLst>
          </p:cNvPr>
          <p:cNvSpPr txBox="1">
            <a:spLocks noChangeAspect="1" noChangeArrowheads="1"/>
          </p:cNvSpPr>
          <p:nvPr/>
        </p:nvSpPr>
        <p:spPr bwMode="auto">
          <a:xfrm>
            <a:off x="5368018" y="5408843"/>
            <a:ext cx="1744663" cy="354013"/>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Pin Locations</a:t>
            </a:r>
            <a:endParaRPr lang="en-US" altLang="zh-CN">
              <a:ea typeface="宋体" panose="02010600030101010101" pitchFamily="2" charset="-122"/>
            </a:endParaRPr>
          </a:p>
        </p:txBody>
      </p:sp>
      <p:sp>
        <p:nvSpPr>
          <p:cNvPr id="130" name="Text Box 129">
            <a:extLst>
              <a:ext uri="{FF2B5EF4-FFF2-40B4-BE49-F238E27FC236}">
                <a16:creationId xmlns:a16="http://schemas.microsoft.com/office/drawing/2014/main" id="{B8387859-4F41-4D54-361A-CD093979F9E5}"/>
              </a:ext>
            </a:extLst>
          </p:cNvPr>
          <p:cNvSpPr txBox="1">
            <a:spLocks noChangeAspect="1" noChangeArrowheads="1"/>
          </p:cNvSpPr>
          <p:nvPr/>
        </p:nvSpPr>
        <p:spPr bwMode="auto">
          <a:xfrm>
            <a:off x="1390782" y="3808643"/>
            <a:ext cx="3281912"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Horizontal Segment (Trunk)</a:t>
            </a:r>
            <a:endParaRPr lang="en-US" altLang="zh-CN" dirty="0">
              <a:ea typeface="宋体" panose="02010600030101010101" pitchFamily="2" charset="-122"/>
            </a:endParaRPr>
          </a:p>
        </p:txBody>
      </p:sp>
      <p:sp>
        <p:nvSpPr>
          <p:cNvPr id="131" name="Text Box 130">
            <a:extLst>
              <a:ext uri="{FF2B5EF4-FFF2-40B4-BE49-F238E27FC236}">
                <a16:creationId xmlns:a16="http://schemas.microsoft.com/office/drawing/2014/main" id="{BE14E117-A1CC-DC81-1931-4750025610D8}"/>
              </a:ext>
            </a:extLst>
          </p:cNvPr>
          <p:cNvSpPr txBox="1">
            <a:spLocks noChangeAspect="1" noChangeArrowheads="1"/>
          </p:cNvSpPr>
          <p:nvPr/>
        </p:nvSpPr>
        <p:spPr bwMode="auto">
          <a:xfrm>
            <a:off x="1393372" y="3024418"/>
            <a:ext cx="327456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err="1"/>
              <a:t>Vertical</a:t>
            </a:r>
            <a:r>
              <a:rPr lang="de-DE" altLang="en-US" dirty="0"/>
              <a:t> Segment (Branch)</a:t>
            </a:r>
            <a:endParaRPr lang="en-US" altLang="zh-CN" dirty="0">
              <a:ea typeface="宋体" panose="02010600030101010101" pitchFamily="2" charset="-122"/>
            </a:endParaRPr>
          </a:p>
        </p:txBody>
      </p:sp>
      <p:sp>
        <p:nvSpPr>
          <p:cNvPr id="132" name="Text Box 133">
            <a:extLst>
              <a:ext uri="{FF2B5EF4-FFF2-40B4-BE49-F238E27FC236}">
                <a16:creationId xmlns:a16="http://schemas.microsoft.com/office/drawing/2014/main" id="{FFFFC3BC-E76A-D06E-2B93-49377DF929F0}"/>
              </a:ext>
            </a:extLst>
          </p:cNvPr>
          <p:cNvSpPr txBox="1">
            <a:spLocks noChangeAspect="1" noChangeArrowheads="1"/>
          </p:cNvSpPr>
          <p:nvPr/>
        </p:nvSpPr>
        <p:spPr bwMode="auto">
          <a:xfrm>
            <a:off x="5204506" y="2462443"/>
            <a:ext cx="3143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sp>
        <p:nvSpPr>
          <p:cNvPr id="133" name="Text Box 134">
            <a:extLst>
              <a:ext uri="{FF2B5EF4-FFF2-40B4-BE49-F238E27FC236}">
                <a16:creationId xmlns:a16="http://schemas.microsoft.com/office/drawing/2014/main" id="{C5EBC675-937D-AF63-D3B6-696DF96D1169}"/>
              </a:ext>
            </a:extLst>
          </p:cNvPr>
          <p:cNvSpPr txBox="1">
            <a:spLocks noChangeAspect="1" noChangeArrowheads="1"/>
          </p:cNvSpPr>
          <p:nvPr/>
        </p:nvSpPr>
        <p:spPr bwMode="auto">
          <a:xfrm>
            <a:off x="6471331" y="4826231"/>
            <a:ext cx="31432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grpSp>
        <p:nvGrpSpPr>
          <p:cNvPr id="134" name="Group 133">
            <a:extLst>
              <a:ext uri="{FF2B5EF4-FFF2-40B4-BE49-F238E27FC236}">
                <a16:creationId xmlns:a16="http://schemas.microsoft.com/office/drawing/2014/main" id="{C4965050-6A6A-FD09-9CBD-05BAAAD84524}"/>
              </a:ext>
            </a:extLst>
          </p:cNvPr>
          <p:cNvGrpSpPr/>
          <p:nvPr/>
        </p:nvGrpSpPr>
        <p:grpSpPr>
          <a:xfrm>
            <a:off x="1392918" y="5080230"/>
            <a:ext cx="2797175" cy="1011237"/>
            <a:chOff x="2471280" y="5489803"/>
            <a:chExt cx="2797175" cy="1011237"/>
          </a:xfrm>
        </p:grpSpPr>
        <p:sp>
          <p:nvSpPr>
            <p:cNvPr id="135" name="Rectangle 134">
              <a:extLst>
                <a:ext uri="{FF2B5EF4-FFF2-40B4-BE49-F238E27FC236}">
                  <a16:creationId xmlns:a16="http://schemas.microsoft.com/office/drawing/2014/main" id="{29FD291F-47C9-828E-1ACE-06FB5F771A9E}"/>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DA37C7A6-414E-C451-7640-64CABB0ACEB6}"/>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0AE9D73B-13FB-B94E-47FB-94CC4FF3AF1C}"/>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430E1DD7-335E-A38D-D0F0-BD8FC7C71424}"/>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Text Box 237">
              <a:extLst>
                <a:ext uri="{FF2B5EF4-FFF2-40B4-BE49-F238E27FC236}">
                  <a16:creationId xmlns:a16="http://schemas.microsoft.com/office/drawing/2014/main" id="{B30AC189-5A0F-9AE5-0957-855C41C1E2F8}"/>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140" name="Rectangle 139">
              <a:extLst>
                <a:ext uri="{FF2B5EF4-FFF2-40B4-BE49-F238E27FC236}">
                  <a16:creationId xmlns:a16="http://schemas.microsoft.com/office/drawing/2014/main" id="{A6211397-F916-2E1B-00B3-8D2961D35DFC}"/>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141" name="Rectangle 140">
              <a:extLst>
                <a:ext uri="{FF2B5EF4-FFF2-40B4-BE49-F238E27FC236}">
                  <a16:creationId xmlns:a16="http://schemas.microsoft.com/office/drawing/2014/main" id="{36855923-CECC-23DE-4379-B7C7ECF11DF2}"/>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0277909E-A54E-3E4F-A1C5-F3EA0EA25276}"/>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143" name="Rectangle 142">
              <a:extLst>
                <a:ext uri="{FF2B5EF4-FFF2-40B4-BE49-F238E27FC236}">
                  <a16:creationId xmlns:a16="http://schemas.microsoft.com/office/drawing/2014/main" id="{E5ABAEB0-B99B-7917-3345-953023437316}"/>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Text Box 242">
              <a:extLst>
                <a:ext uri="{FF2B5EF4-FFF2-40B4-BE49-F238E27FC236}">
                  <a16:creationId xmlns:a16="http://schemas.microsoft.com/office/drawing/2014/main" id="{A9E1DB08-7CC5-BF73-6FD1-AA086DDD4E98}"/>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145" name="Text Box 243">
              <a:extLst>
                <a:ext uri="{FF2B5EF4-FFF2-40B4-BE49-F238E27FC236}">
                  <a16:creationId xmlns:a16="http://schemas.microsoft.com/office/drawing/2014/main" id="{0BDC3798-DB36-8408-E1D6-3EE058E70118}"/>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4111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dissolve">
                                      <p:cBhvr>
                                        <p:cTn id="10" dur="500"/>
                                        <p:tgtEl>
                                          <p:spTgt spid="1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dissolve">
                                      <p:cBhvr>
                                        <p:cTn id="13" dur="500"/>
                                        <p:tgtEl>
                                          <p:spTgt spid="1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dissolve">
                                      <p:cBhvr>
                                        <p:cTn id="16" dur="500"/>
                                        <p:tgtEl>
                                          <p:spTgt spid="1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dissolve">
                                      <p:cBhvr>
                                        <p:cTn id="19" dur="500"/>
                                        <p:tgtEl>
                                          <p:spTgt spid="1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dissolve">
                                      <p:cBhvr>
                                        <p:cTn id="22" dur="500"/>
                                        <p:tgtEl>
                                          <p:spTgt spid="1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dissolve">
                                      <p:cBhvr>
                                        <p:cTn id="25" dur="500"/>
                                        <p:tgtEl>
                                          <p:spTgt spid="1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dissolv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dissolve">
                                      <p:cBhvr>
                                        <p:cTn id="36" dur="500"/>
                                        <p:tgtEl>
                                          <p:spTgt spid="1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dissolve">
                                      <p:cBhvr>
                                        <p:cTn id="39" dur="500"/>
                                        <p:tgtEl>
                                          <p:spTgt spid="1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dissolve">
                                      <p:cBhvr>
                                        <p:cTn id="42" dur="500"/>
                                        <p:tgtEl>
                                          <p:spTgt spid="1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dissolve">
                                      <p:cBhvr>
                                        <p:cTn id="55" dur="500"/>
                                        <p:tgtEl>
                                          <p:spTgt spid="123"/>
                                        </p:tgtEl>
                                      </p:cBhvr>
                                    </p:animEffect>
                                  </p:childTnLst>
                                </p:cTn>
                              </p:par>
                              <p:par>
                                <p:cTn id="56" presetID="9" presetClass="entr" presetSubtype="0" fill="hold"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dissolve">
                                      <p:cBhvr>
                                        <p:cTn id="58" dur="500"/>
                                        <p:tgtEl>
                                          <p:spTgt spid="124"/>
                                        </p:tgtEl>
                                      </p:cBhvr>
                                    </p:animEffect>
                                  </p:childTnLst>
                                </p:cTn>
                              </p:par>
                              <p:par>
                                <p:cTn id="59" presetID="9" presetClass="entr" presetSubtype="0"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par>
                                <p:cTn id="62" presetID="9" presetClass="entr" presetSubtype="0" fill="hold"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dissolve">
                                      <p:cBhvr>
                                        <p:cTn id="64" dur="500"/>
                                        <p:tgtEl>
                                          <p:spTgt spid="126"/>
                                        </p:tgtEl>
                                      </p:cBhvr>
                                    </p:animEffect>
                                  </p:childTnLst>
                                </p:cTn>
                              </p:par>
                              <p:par>
                                <p:cTn id="65" presetID="9"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dissolve">
                                      <p:cBhvr>
                                        <p:cTn id="67" dur="500"/>
                                        <p:tgtEl>
                                          <p:spTgt spid="127"/>
                                        </p:tgtEl>
                                      </p:cBhvr>
                                    </p:animEffect>
                                  </p:childTnLst>
                                </p:cTn>
                              </p:par>
                              <p:par>
                                <p:cTn id="68" presetID="9" presetClass="entr" presetSubtype="0" fill="hold"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dissolve">
                                      <p:cBhvr>
                                        <p:cTn id="70" dur="500"/>
                                        <p:tgtEl>
                                          <p:spTgt spid="12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dissolve">
                                      <p:cBhvr>
                                        <p:cTn id="73" dur="500"/>
                                        <p:tgtEl>
                                          <p:spTgt spid="12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30"/>
                                        </p:tgtEl>
                                        <p:attrNameLst>
                                          <p:attrName>style.visibility</p:attrName>
                                        </p:attrNameLst>
                                      </p:cBhvr>
                                      <p:to>
                                        <p:strVal val="visible"/>
                                      </p:to>
                                    </p:set>
                                    <p:animEffect transition="in" filter="dissolve">
                                      <p:cBhvr>
                                        <p:cTn id="78" dur="500"/>
                                        <p:tgtEl>
                                          <p:spTgt spid="130"/>
                                        </p:tgtEl>
                                      </p:cBhvr>
                                    </p:animEffect>
                                  </p:childTnLst>
                                </p:cTn>
                              </p:par>
                              <p:par>
                                <p:cTn id="79" presetID="9" presetClass="entr" presetSubtype="0" fill="hold"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dissolve">
                                      <p:cBhvr>
                                        <p:cTn id="81" dur="500"/>
                                        <p:tgtEl>
                                          <p:spTgt spid="122"/>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Effect transition="in" filter="dissolve">
                                      <p:cBhvr>
                                        <p:cTn id="8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9" grpId="0" animBg="1"/>
      <p:bldP spid="130" grpId="0" animBg="1"/>
      <p:bldP spid="1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8770-E34E-6BB9-3EFC-0484306EAD9B}"/>
              </a:ext>
            </a:extLst>
          </p:cNvPr>
          <p:cNvSpPr>
            <a:spLocks noGrp="1"/>
          </p:cNvSpPr>
          <p:nvPr>
            <p:ph type="title"/>
          </p:nvPr>
        </p:nvSpPr>
        <p:spPr/>
        <p:txBody>
          <a:bodyPr/>
          <a:lstStyle/>
          <a:p>
            <a:r>
              <a:rPr lang="en-US" dirty="0"/>
              <a:t>Channel Routing Terminology – IV </a:t>
            </a:r>
          </a:p>
        </p:txBody>
      </p:sp>
      <p:sp>
        <p:nvSpPr>
          <p:cNvPr id="3" name="Content Placeholder 2">
            <a:extLst>
              <a:ext uri="{FF2B5EF4-FFF2-40B4-BE49-F238E27FC236}">
                <a16:creationId xmlns:a16="http://schemas.microsoft.com/office/drawing/2014/main" id="{76FD11CB-400C-08AD-38EE-D96074F05875}"/>
              </a:ext>
            </a:extLst>
          </p:cNvPr>
          <p:cNvSpPr>
            <a:spLocks noGrp="1"/>
          </p:cNvSpPr>
          <p:nvPr>
            <p:ph idx="1"/>
          </p:nvPr>
        </p:nvSpPr>
        <p:spPr/>
        <p:txBody>
          <a:bodyPr/>
          <a:lstStyle/>
          <a:p>
            <a:r>
              <a:rPr lang="en-US" altLang="zh-CN" dirty="0">
                <a:ea typeface="宋体" panose="02010600030101010101" pitchFamily="2" charset="-122"/>
              </a:rPr>
              <a:t>A </a:t>
            </a:r>
            <a:r>
              <a:rPr lang="en-US" altLang="zh-CN" dirty="0">
                <a:solidFill>
                  <a:srgbClr val="CC0000"/>
                </a:solidFill>
                <a:ea typeface="宋体" panose="02010600030101010101" pitchFamily="2" charset="-122"/>
              </a:rPr>
              <a:t>horizontal constraint</a:t>
            </a:r>
            <a:r>
              <a:rPr lang="en-US" altLang="zh-CN" dirty="0">
                <a:ea typeface="宋体" panose="02010600030101010101" pitchFamily="2" charset="-122"/>
              </a:rPr>
              <a:t> exists between two nets if their horizontal segments overlap</a:t>
            </a:r>
          </a:p>
          <a:p>
            <a:endParaRPr lang="en-US" dirty="0"/>
          </a:p>
        </p:txBody>
      </p:sp>
      <p:grpSp>
        <p:nvGrpSpPr>
          <p:cNvPr id="6" name="Group 109">
            <a:extLst>
              <a:ext uri="{FF2B5EF4-FFF2-40B4-BE49-F238E27FC236}">
                <a16:creationId xmlns:a16="http://schemas.microsoft.com/office/drawing/2014/main" id="{F42A8CB7-FD5F-F007-ED43-2BD7AF0201EF}"/>
              </a:ext>
            </a:extLst>
          </p:cNvPr>
          <p:cNvGrpSpPr>
            <a:grpSpLocks/>
          </p:cNvGrpSpPr>
          <p:nvPr/>
        </p:nvGrpSpPr>
        <p:grpSpPr bwMode="auto">
          <a:xfrm>
            <a:off x="3464378" y="3076576"/>
            <a:ext cx="3119438" cy="2314575"/>
            <a:chOff x="1428" y="2053"/>
            <a:chExt cx="1965" cy="1458"/>
          </a:xfrm>
        </p:grpSpPr>
        <p:sp>
          <p:nvSpPr>
            <p:cNvPr id="7" name="Line 46">
              <a:extLst>
                <a:ext uri="{FF2B5EF4-FFF2-40B4-BE49-F238E27FC236}">
                  <a16:creationId xmlns:a16="http://schemas.microsoft.com/office/drawing/2014/main" id="{53C0B34D-761C-4EEB-D3A4-B14EB1C44F05}"/>
                </a:ext>
              </a:extLst>
            </p:cNvPr>
            <p:cNvSpPr>
              <a:spLocks noChangeAspect="1" noChangeShapeType="1"/>
            </p:cNvSpPr>
            <p:nvPr/>
          </p:nvSpPr>
          <p:spPr bwMode="auto">
            <a:xfrm flipH="1">
              <a:off x="1432" y="3183"/>
              <a:ext cx="1961"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47">
              <a:extLst>
                <a:ext uri="{FF2B5EF4-FFF2-40B4-BE49-F238E27FC236}">
                  <a16:creationId xmlns:a16="http://schemas.microsoft.com/office/drawing/2014/main" id="{9CCE0AF8-5DF5-7021-4B0B-F7B21F79F462}"/>
                </a:ext>
              </a:extLst>
            </p:cNvPr>
            <p:cNvSpPr>
              <a:spLocks noChangeAspect="1" noChangeShapeType="1"/>
            </p:cNvSpPr>
            <p:nvPr/>
          </p:nvSpPr>
          <p:spPr bwMode="auto">
            <a:xfrm flipH="1">
              <a:off x="1428" y="2341"/>
              <a:ext cx="1965" cy="2"/>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48">
              <a:extLst>
                <a:ext uri="{FF2B5EF4-FFF2-40B4-BE49-F238E27FC236}">
                  <a16:creationId xmlns:a16="http://schemas.microsoft.com/office/drawing/2014/main" id="{09E3525F-545B-C099-CF8F-51740B27A238}"/>
                </a:ext>
              </a:extLst>
            </p:cNvPr>
            <p:cNvSpPr>
              <a:spLocks noChangeAspect="1" noChangeArrowheads="1"/>
            </p:cNvSpPr>
            <p:nvPr/>
          </p:nvSpPr>
          <p:spPr bwMode="auto">
            <a:xfrm flipH="1" flipV="1">
              <a:off x="3118" y="2527"/>
              <a:ext cx="176" cy="740"/>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49">
              <a:extLst>
                <a:ext uri="{FF2B5EF4-FFF2-40B4-BE49-F238E27FC236}">
                  <a16:creationId xmlns:a16="http://schemas.microsoft.com/office/drawing/2014/main" id="{1AA0A12C-7B2D-66B0-201F-4BC1CE715BA9}"/>
                </a:ext>
              </a:extLst>
            </p:cNvPr>
            <p:cNvSpPr>
              <a:spLocks noChangeAspect="1" noChangeArrowheads="1"/>
            </p:cNvSpPr>
            <p:nvPr/>
          </p:nvSpPr>
          <p:spPr bwMode="auto">
            <a:xfrm flipH="1" flipV="1">
              <a:off x="3118" y="2532"/>
              <a:ext cx="176" cy="73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50">
              <a:extLst>
                <a:ext uri="{FF2B5EF4-FFF2-40B4-BE49-F238E27FC236}">
                  <a16:creationId xmlns:a16="http://schemas.microsoft.com/office/drawing/2014/main" id="{D98EBB74-4144-878B-6B84-23B3C0FE9B5A}"/>
                </a:ext>
              </a:extLst>
            </p:cNvPr>
            <p:cNvSpPr>
              <a:spLocks noChangeAspect="1" noChangeArrowheads="1"/>
            </p:cNvSpPr>
            <p:nvPr/>
          </p:nvSpPr>
          <p:spPr bwMode="auto">
            <a:xfrm flipH="1" flipV="1">
              <a:off x="2851" y="2264"/>
              <a:ext cx="177" cy="707"/>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51">
              <a:extLst>
                <a:ext uri="{FF2B5EF4-FFF2-40B4-BE49-F238E27FC236}">
                  <a16:creationId xmlns:a16="http://schemas.microsoft.com/office/drawing/2014/main" id="{E20DD4E0-AB63-4797-A5E6-5D699EA1A9D8}"/>
                </a:ext>
              </a:extLst>
            </p:cNvPr>
            <p:cNvSpPr>
              <a:spLocks noChangeAspect="1" noChangeArrowheads="1"/>
            </p:cNvSpPr>
            <p:nvPr/>
          </p:nvSpPr>
          <p:spPr bwMode="auto">
            <a:xfrm flipH="1" flipV="1">
              <a:off x="2851" y="2264"/>
              <a:ext cx="177" cy="70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52">
              <a:extLst>
                <a:ext uri="{FF2B5EF4-FFF2-40B4-BE49-F238E27FC236}">
                  <a16:creationId xmlns:a16="http://schemas.microsoft.com/office/drawing/2014/main" id="{688EBEEF-57A5-9B72-287A-444386A88550}"/>
                </a:ext>
              </a:extLst>
            </p:cNvPr>
            <p:cNvSpPr>
              <a:spLocks noChangeAspect="1" noChangeArrowheads="1"/>
            </p:cNvSpPr>
            <p:nvPr/>
          </p:nvSpPr>
          <p:spPr bwMode="auto">
            <a:xfrm flipH="1" flipV="1">
              <a:off x="2319" y="2791"/>
              <a:ext cx="177" cy="476"/>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53">
              <a:extLst>
                <a:ext uri="{FF2B5EF4-FFF2-40B4-BE49-F238E27FC236}">
                  <a16:creationId xmlns:a16="http://schemas.microsoft.com/office/drawing/2014/main" id="{D385E367-864D-F677-51BE-BAAAF323EF4C}"/>
                </a:ext>
              </a:extLst>
            </p:cNvPr>
            <p:cNvSpPr>
              <a:spLocks noChangeAspect="1" noChangeArrowheads="1"/>
            </p:cNvSpPr>
            <p:nvPr/>
          </p:nvSpPr>
          <p:spPr bwMode="auto">
            <a:xfrm flipH="1" flipV="1">
              <a:off x="2319" y="2791"/>
              <a:ext cx="177" cy="47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54">
              <a:extLst>
                <a:ext uri="{FF2B5EF4-FFF2-40B4-BE49-F238E27FC236}">
                  <a16:creationId xmlns:a16="http://schemas.microsoft.com/office/drawing/2014/main" id="{D1C6DAA0-EC28-2D75-F628-E1E0D944B593}"/>
                </a:ext>
              </a:extLst>
            </p:cNvPr>
            <p:cNvSpPr>
              <a:spLocks noChangeAspect="1" noChangeArrowheads="1"/>
            </p:cNvSpPr>
            <p:nvPr/>
          </p:nvSpPr>
          <p:spPr bwMode="auto">
            <a:xfrm flipH="1" flipV="1">
              <a:off x="2319" y="2264"/>
              <a:ext cx="177" cy="444"/>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55">
              <a:extLst>
                <a:ext uri="{FF2B5EF4-FFF2-40B4-BE49-F238E27FC236}">
                  <a16:creationId xmlns:a16="http://schemas.microsoft.com/office/drawing/2014/main" id="{B1F6AD09-6D9E-2115-3470-3CC806EA40C8}"/>
                </a:ext>
              </a:extLst>
            </p:cNvPr>
            <p:cNvSpPr>
              <a:spLocks noChangeAspect="1" noChangeArrowheads="1"/>
            </p:cNvSpPr>
            <p:nvPr/>
          </p:nvSpPr>
          <p:spPr bwMode="auto">
            <a:xfrm flipH="1" flipV="1">
              <a:off x="2319" y="2264"/>
              <a:ext cx="177" cy="44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56">
              <a:extLst>
                <a:ext uri="{FF2B5EF4-FFF2-40B4-BE49-F238E27FC236}">
                  <a16:creationId xmlns:a16="http://schemas.microsoft.com/office/drawing/2014/main" id="{3461AB52-F7EB-F0C2-2B41-9492B198005E}"/>
                </a:ext>
              </a:extLst>
            </p:cNvPr>
            <p:cNvSpPr>
              <a:spLocks noChangeAspect="1" noChangeArrowheads="1"/>
            </p:cNvSpPr>
            <p:nvPr/>
          </p:nvSpPr>
          <p:spPr bwMode="auto">
            <a:xfrm flipH="1" flipV="1">
              <a:off x="2059" y="2264"/>
              <a:ext cx="177" cy="705"/>
            </a:xfrm>
            <a:prstGeom prst="rect">
              <a:avLst/>
            </a:prstGeom>
            <a:solidFill>
              <a:srgbClr val="808080"/>
            </a:solidFill>
            <a:ln w="0">
              <a:solidFill>
                <a:srgbClr val="808080"/>
              </a:solidFill>
              <a:miter lim="800000"/>
              <a:headEnd/>
              <a:tailEnd/>
            </a:ln>
          </p:spPr>
          <p:txBody>
            <a:bodyPr/>
            <a:lstStyle/>
            <a:p>
              <a:endParaRPr lang="en-US"/>
            </a:p>
          </p:txBody>
        </p:sp>
        <p:sp>
          <p:nvSpPr>
            <p:cNvPr id="18" name="Rectangle 57">
              <a:extLst>
                <a:ext uri="{FF2B5EF4-FFF2-40B4-BE49-F238E27FC236}">
                  <a16:creationId xmlns:a16="http://schemas.microsoft.com/office/drawing/2014/main" id="{66C245EF-F6D5-C095-3275-357DE82B71EB}"/>
                </a:ext>
              </a:extLst>
            </p:cNvPr>
            <p:cNvSpPr>
              <a:spLocks noChangeAspect="1" noChangeArrowheads="1"/>
            </p:cNvSpPr>
            <p:nvPr/>
          </p:nvSpPr>
          <p:spPr bwMode="auto">
            <a:xfrm flipH="1" flipV="1">
              <a:off x="2059" y="2264"/>
              <a:ext cx="177" cy="7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58">
              <a:extLst>
                <a:ext uri="{FF2B5EF4-FFF2-40B4-BE49-F238E27FC236}">
                  <a16:creationId xmlns:a16="http://schemas.microsoft.com/office/drawing/2014/main" id="{C64607D6-5750-0827-ACEC-D3D7979AB015}"/>
                </a:ext>
              </a:extLst>
            </p:cNvPr>
            <p:cNvSpPr>
              <a:spLocks noChangeAspect="1" noChangeArrowheads="1"/>
            </p:cNvSpPr>
            <p:nvPr/>
          </p:nvSpPr>
          <p:spPr bwMode="auto">
            <a:xfrm flipH="1" flipV="1">
              <a:off x="1527" y="2845"/>
              <a:ext cx="176" cy="438"/>
            </a:xfrm>
            <a:prstGeom prst="rect">
              <a:avLst/>
            </a:prstGeom>
            <a:solidFill>
              <a:srgbClr val="808080"/>
            </a:solidFill>
            <a:ln w="0">
              <a:solidFill>
                <a:srgbClr val="808080"/>
              </a:solidFill>
              <a:miter lim="800000"/>
              <a:headEnd/>
              <a:tailEnd/>
            </a:ln>
          </p:spPr>
          <p:txBody>
            <a:bodyPr/>
            <a:lstStyle/>
            <a:p>
              <a:endParaRPr lang="en-US"/>
            </a:p>
          </p:txBody>
        </p:sp>
        <p:sp>
          <p:nvSpPr>
            <p:cNvPr id="20" name="Rectangle 59">
              <a:extLst>
                <a:ext uri="{FF2B5EF4-FFF2-40B4-BE49-F238E27FC236}">
                  <a16:creationId xmlns:a16="http://schemas.microsoft.com/office/drawing/2014/main" id="{329B3E4B-E473-DA21-A6A1-B6D19668A192}"/>
                </a:ext>
              </a:extLst>
            </p:cNvPr>
            <p:cNvSpPr>
              <a:spLocks noChangeAspect="1" noChangeArrowheads="1"/>
            </p:cNvSpPr>
            <p:nvPr/>
          </p:nvSpPr>
          <p:spPr bwMode="auto">
            <a:xfrm flipH="1" flipV="1">
              <a:off x="1527" y="2845"/>
              <a:ext cx="176" cy="42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60">
              <a:extLst>
                <a:ext uri="{FF2B5EF4-FFF2-40B4-BE49-F238E27FC236}">
                  <a16:creationId xmlns:a16="http://schemas.microsoft.com/office/drawing/2014/main" id="{43F7C4C2-3B41-BB55-C6CA-7D93A8ACDDFF}"/>
                </a:ext>
              </a:extLst>
            </p:cNvPr>
            <p:cNvSpPr>
              <a:spLocks noChangeAspect="1" noChangeArrowheads="1"/>
            </p:cNvSpPr>
            <p:nvPr/>
          </p:nvSpPr>
          <p:spPr bwMode="auto">
            <a:xfrm flipH="1" flipV="1">
              <a:off x="3123" y="3098"/>
              <a:ext cx="177"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61">
              <a:extLst>
                <a:ext uri="{FF2B5EF4-FFF2-40B4-BE49-F238E27FC236}">
                  <a16:creationId xmlns:a16="http://schemas.microsoft.com/office/drawing/2014/main" id="{681B9D85-9704-1B03-B186-B93D76756D01}"/>
                </a:ext>
              </a:extLst>
            </p:cNvPr>
            <p:cNvSpPr>
              <a:spLocks noChangeAspect="1" noChangeArrowheads="1"/>
            </p:cNvSpPr>
            <p:nvPr/>
          </p:nvSpPr>
          <p:spPr bwMode="auto">
            <a:xfrm flipH="1" flipV="1">
              <a:off x="2319" y="3098"/>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62">
              <a:extLst>
                <a:ext uri="{FF2B5EF4-FFF2-40B4-BE49-F238E27FC236}">
                  <a16:creationId xmlns:a16="http://schemas.microsoft.com/office/drawing/2014/main" id="{7EBB6E2A-EA52-F2D8-72E1-F279DA9C5158}"/>
                </a:ext>
              </a:extLst>
            </p:cNvPr>
            <p:cNvSpPr>
              <a:spLocks noChangeAspect="1" noChangeArrowheads="1"/>
            </p:cNvSpPr>
            <p:nvPr/>
          </p:nvSpPr>
          <p:spPr bwMode="auto">
            <a:xfrm flipH="1" flipV="1">
              <a:off x="1527" y="3098"/>
              <a:ext cx="176"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63">
              <a:extLst>
                <a:ext uri="{FF2B5EF4-FFF2-40B4-BE49-F238E27FC236}">
                  <a16:creationId xmlns:a16="http://schemas.microsoft.com/office/drawing/2014/main" id="{32AFA0D3-4E8D-A826-4F30-57AA40DBCC61}"/>
                </a:ext>
              </a:extLst>
            </p:cNvPr>
            <p:cNvSpPr>
              <a:spLocks noChangeAspect="1" noChangeArrowheads="1"/>
            </p:cNvSpPr>
            <p:nvPr/>
          </p:nvSpPr>
          <p:spPr bwMode="auto">
            <a:xfrm flipH="1" flipV="1">
              <a:off x="2851"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64">
              <a:extLst>
                <a:ext uri="{FF2B5EF4-FFF2-40B4-BE49-F238E27FC236}">
                  <a16:creationId xmlns:a16="http://schemas.microsoft.com/office/drawing/2014/main" id="{D475A3C4-BA5C-E310-FFA5-01739859B857}"/>
                </a:ext>
              </a:extLst>
            </p:cNvPr>
            <p:cNvSpPr>
              <a:spLocks noChangeAspect="1" noChangeArrowheads="1"/>
            </p:cNvSpPr>
            <p:nvPr/>
          </p:nvSpPr>
          <p:spPr bwMode="auto">
            <a:xfrm flipH="1" flipV="1">
              <a:off x="2319"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65">
              <a:extLst>
                <a:ext uri="{FF2B5EF4-FFF2-40B4-BE49-F238E27FC236}">
                  <a16:creationId xmlns:a16="http://schemas.microsoft.com/office/drawing/2014/main" id="{1C2D6C18-6D78-A8AE-65F3-41BBA9C205B8}"/>
                </a:ext>
              </a:extLst>
            </p:cNvPr>
            <p:cNvSpPr>
              <a:spLocks noChangeAspect="1" noChangeArrowheads="1"/>
            </p:cNvSpPr>
            <p:nvPr/>
          </p:nvSpPr>
          <p:spPr bwMode="auto">
            <a:xfrm flipH="1" flipV="1">
              <a:off x="2059" y="2264"/>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66">
              <a:extLst>
                <a:ext uri="{FF2B5EF4-FFF2-40B4-BE49-F238E27FC236}">
                  <a16:creationId xmlns:a16="http://schemas.microsoft.com/office/drawing/2014/main" id="{2538C31D-A8EA-E1D8-140B-02070354B6B3}"/>
                </a:ext>
              </a:extLst>
            </p:cNvPr>
            <p:cNvSpPr>
              <a:spLocks noChangeAspect="1" noChangeArrowheads="1"/>
            </p:cNvSpPr>
            <p:nvPr/>
          </p:nvSpPr>
          <p:spPr bwMode="auto">
            <a:xfrm flipH="1" flipV="1">
              <a:off x="2851"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67">
              <a:extLst>
                <a:ext uri="{FF2B5EF4-FFF2-40B4-BE49-F238E27FC236}">
                  <a16:creationId xmlns:a16="http://schemas.microsoft.com/office/drawing/2014/main" id="{22F9B83B-5877-37A9-00A8-29E289C236D5}"/>
                </a:ext>
              </a:extLst>
            </p:cNvPr>
            <p:cNvSpPr>
              <a:spLocks noChangeAspect="1" noChangeArrowheads="1"/>
            </p:cNvSpPr>
            <p:nvPr/>
          </p:nvSpPr>
          <p:spPr bwMode="auto">
            <a:xfrm flipH="1" flipV="1">
              <a:off x="2851"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68">
              <a:extLst>
                <a:ext uri="{FF2B5EF4-FFF2-40B4-BE49-F238E27FC236}">
                  <a16:creationId xmlns:a16="http://schemas.microsoft.com/office/drawing/2014/main" id="{0F51A5DE-4970-4728-3C0F-DBCA63407645}"/>
                </a:ext>
              </a:extLst>
            </p:cNvPr>
            <p:cNvSpPr>
              <a:spLocks noChangeAspect="1" noChangeArrowheads="1"/>
            </p:cNvSpPr>
            <p:nvPr/>
          </p:nvSpPr>
          <p:spPr bwMode="auto">
            <a:xfrm flipH="1" flipV="1">
              <a:off x="2319"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30" name="Rectangle 69">
              <a:extLst>
                <a:ext uri="{FF2B5EF4-FFF2-40B4-BE49-F238E27FC236}">
                  <a16:creationId xmlns:a16="http://schemas.microsoft.com/office/drawing/2014/main" id="{710A892A-84CC-104A-3A80-11B177226D1E}"/>
                </a:ext>
              </a:extLst>
            </p:cNvPr>
            <p:cNvSpPr>
              <a:spLocks noChangeAspect="1" noChangeArrowheads="1"/>
            </p:cNvSpPr>
            <p:nvPr/>
          </p:nvSpPr>
          <p:spPr bwMode="auto">
            <a:xfrm flipH="1" flipV="1">
              <a:off x="2319"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70">
              <a:extLst>
                <a:ext uri="{FF2B5EF4-FFF2-40B4-BE49-F238E27FC236}">
                  <a16:creationId xmlns:a16="http://schemas.microsoft.com/office/drawing/2014/main" id="{1DC3240E-128E-F8C3-001C-45059DD97BFC}"/>
                </a:ext>
              </a:extLst>
            </p:cNvPr>
            <p:cNvSpPr>
              <a:spLocks noChangeAspect="1" noChangeArrowheads="1"/>
            </p:cNvSpPr>
            <p:nvPr/>
          </p:nvSpPr>
          <p:spPr bwMode="auto">
            <a:xfrm flipH="1" flipV="1">
              <a:off x="2059" y="2791"/>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32" name="Rectangle 71">
              <a:extLst>
                <a:ext uri="{FF2B5EF4-FFF2-40B4-BE49-F238E27FC236}">
                  <a16:creationId xmlns:a16="http://schemas.microsoft.com/office/drawing/2014/main" id="{316B5387-46F7-B4CA-EC5E-CC41C8BD9D01}"/>
                </a:ext>
              </a:extLst>
            </p:cNvPr>
            <p:cNvSpPr>
              <a:spLocks noChangeAspect="1" noChangeArrowheads="1"/>
            </p:cNvSpPr>
            <p:nvPr/>
          </p:nvSpPr>
          <p:spPr bwMode="auto">
            <a:xfrm flipH="1" flipV="1">
              <a:off x="2059" y="2791"/>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72">
              <a:extLst>
                <a:ext uri="{FF2B5EF4-FFF2-40B4-BE49-F238E27FC236}">
                  <a16:creationId xmlns:a16="http://schemas.microsoft.com/office/drawing/2014/main" id="{338EFDF9-F0B6-2560-0F0B-721047156879}"/>
                </a:ext>
              </a:extLst>
            </p:cNvPr>
            <p:cNvSpPr>
              <a:spLocks noChangeAspect="1" noChangeArrowheads="1"/>
            </p:cNvSpPr>
            <p:nvPr/>
          </p:nvSpPr>
          <p:spPr bwMode="auto">
            <a:xfrm flipH="1" flipV="1">
              <a:off x="1527" y="2791"/>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34" name="Rectangle 73">
              <a:extLst>
                <a:ext uri="{FF2B5EF4-FFF2-40B4-BE49-F238E27FC236}">
                  <a16:creationId xmlns:a16="http://schemas.microsoft.com/office/drawing/2014/main" id="{5A99505D-7CC7-7E24-E729-ED0BE8E477A2}"/>
                </a:ext>
              </a:extLst>
            </p:cNvPr>
            <p:cNvSpPr>
              <a:spLocks noChangeAspect="1" noChangeArrowheads="1"/>
            </p:cNvSpPr>
            <p:nvPr/>
          </p:nvSpPr>
          <p:spPr bwMode="auto">
            <a:xfrm flipH="1" flipV="1">
              <a:off x="1527" y="2791"/>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74">
              <a:extLst>
                <a:ext uri="{FF2B5EF4-FFF2-40B4-BE49-F238E27FC236}">
                  <a16:creationId xmlns:a16="http://schemas.microsoft.com/office/drawing/2014/main" id="{97464CB8-9033-2B11-A608-BC240B03F335}"/>
                </a:ext>
              </a:extLst>
            </p:cNvPr>
            <p:cNvSpPr>
              <a:spLocks noChangeAspect="1" noChangeArrowheads="1"/>
            </p:cNvSpPr>
            <p:nvPr/>
          </p:nvSpPr>
          <p:spPr bwMode="auto">
            <a:xfrm flipH="1" flipV="1">
              <a:off x="3118" y="2531"/>
              <a:ext cx="176" cy="177"/>
            </a:xfrm>
            <a:prstGeom prst="rect">
              <a:avLst/>
            </a:prstGeom>
            <a:solidFill>
              <a:srgbClr val="DFDFDF"/>
            </a:solidFill>
            <a:ln w="0">
              <a:solidFill>
                <a:srgbClr val="DFDFDF"/>
              </a:solidFill>
              <a:miter lim="800000"/>
              <a:headEnd/>
              <a:tailEnd/>
            </a:ln>
          </p:spPr>
          <p:txBody>
            <a:bodyPr/>
            <a:lstStyle/>
            <a:p>
              <a:endParaRPr lang="en-US"/>
            </a:p>
          </p:txBody>
        </p:sp>
        <p:sp>
          <p:nvSpPr>
            <p:cNvPr id="36" name="Rectangle 75">
              <a:extLst>
                <a:ext uri="{FF2B5EF4-FFF2-40B4-BE49-F238E27FC236}">
                  <a16:creationId xmlns:a16="http://schemas.microsoft.com/office/drawing/2014/main" id="{2A6C2A5E-0A50-0CD6-9132-84CE5C4237BA}"/>
                </a:ext>
              </a:extLst>
            </p:cNvPr>
            <p:cNvSpPr>
              <a:spLocks noChangeAspect="1" noChangeArrowheads="1"/>
            </p:cNvSpPr>
            <p:nvPr/>
          </p:nvSpPr>
          <p:spPr bwMode="auto">
            <a:xfrm flipH="1" flipV="1">
              <a:off x="3118" y="2531"/>
              <a:ext cx="176"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76">
              <a:extLst>
                <a:ext uri="{FF2B5EF4-FFF2-40B4-BE49-F238E27FC236}">
                  <a16:creationId xmlns:a16="http://schemas.microsoft.com/office/drawing/2014/main" id="{A6B0AE93-5D88-1EB4-5F26-8D3E1920E36F}"/>
                </a:ext>
              </a:extLst>
            </p:cNvPr>
            <p:cNvSpPr>
              <a:spLocks noChangeAspect="1" noChangeArrowheads="1"/>
            </p:cNvSpPr>
            <p:nvPr/>
          </p:nvSpPr>
          <p:spPr bwMode="auto">
            <a:xfrm flipH="1" flipV="1">
              <a:off x="2319" y="2531"/>
              <a:ext cx="177" cy="177"/>
            </a:xfrm>
            <a:prstGeom prst="rect">
              <a:avLst/>
            </a:prstGeom>
            <a:solidFill>
              <a:srgbClr val="DFDFDF"/>
            </a:solidFill>
            <a:ln w="0">
              <a:solidFill>
                <a:srgbClr val="DFDFDF"/>
              </a:solidFill>
              <a:miter lim="800000"/>
              <a:headEnd/>
              <a:tailEnd/>
            </a:ln>
          </p:spPr>
          <p:txBody>
            <a:bodyPr/>
            <a:lstStyle/>
            <a:p>
              <a:endParaRPr lang="en-US"/>
            </a:p>
          </p:txBody>
        </p:sp>
        <p:sp>
          <p:nvSpPr>
            <p:cNvPr id="38" name="Rectangle 77">
              <a:extLst>
                <a:ext uri="{FF2B5EF4-FFF2-40B4-BE49-F238E27FC236}">
                  <a16:creationId xmlns:a16="http://schemas.microsoft.com/office/drawing/2014/main" id="{6C163590-A3B0-413D-36CF-B54FB1C079B0}"/>
                </a:ext>
              </a:extLst>
            </p:cNvPr>
            <p:cNvSpPr>
              <a:spLocks noChangeAspect="1" noChangeArrowheads="1"/>
            </p:cNvSpPr>
            <p:nvPr/>
          </p:nvSpPr>
          <p:spPr bwMode="auto">
            <a:xfrm flipH="1" flipV="1">
              <a:off x="2319" y="2531"/>
              <a:ext cx="177" cy="17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78">
              <a:extLst>
                <a:ext uri="{FF2B5EF4-FFF2-40B4-BE49-F238E27FC236}">
                  <a16:creationId xmlns:a16="http://schemas.microsoft.com/office/drawing/2014/main" id="{A68FC4AF-72D8-96B1-5FDB-3A467F99EDD9}"/>
                </a:ext>
              </a:extLst>
            </p:cNvPr>
            <p:cNvSpPr>
              <a:spLocks noChangeAspect="1" noChangeArrowheads="1"/>
            </p:cNvSpPr>
            <p:nvPr/>
          </p:nvSpPr>
          <p:spPr bwMode="auto">
            <a:xfrm flipH="1" flipV="1">
              <a:off x="2496" y="2838"/>
              <a:ext cx="355" cy="89"/>
            </a:xfrm>
            <a:prstGeom prst="rect">
              <a:avLst/>
            </a:prstGeom>
            <a:solidFill>
              <a:srgbClr val="DFDFDF"/>
            </a:solidFill>
            <a:ln w="0">
              <a:solidFill>
                <a:srgbClr val="DFDFDF"/>
              </a:solidFill>
              <a:miter lim="800000"/>
              <a:headEnd/>
              <a:tailEnd/>
            </a:ln>
          </p:spPr>
          <p:txBody>
            <a:bodyPr/>
            <a:lstStyle/>
            <a:p>
              <a:endParaRPr lang="en-US"/>
            </a:p>
          </p:txBody>
        </p:sp>
        <p:sp>
          <p:nvSpPr>
            <p:cNvPr id="40" name="Rectangle 79">
              <a:extLst>
                <a:ext uri="{FF2B5EF4-FFF2-40B4-BE49-F238E27FC236}">
                  <a16:creationId xmlns:a16="http://schemas.microsoft.com/office/drawing/2014/main" id="{A1EA5CDB-F363-81AC-1586-B2E70A2B3CF6}"/>
                </a:ext>
              </a:extLst>
            </p:cNvPr>
            <p:cNvSpPr>
              <a:spLocks noChangeAspect="1" noChangeArrowheads="1"/>
            </p:cNvSpPr>
            <p:nvPr/>
          </p:nvSpPr>
          <p:spPr bwMode="auto">
            <a:xfrm flipH="1" flipV="1">
              <a:off x="2496" y="2838"/>
              <a:ext cx="35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80">
              <a:extLst>
                <a:ext uri="{FF2B5EF4-FFF2-40B4-BE49-F238E27FC236}">
                  <a16:creationId xmlns:a16="http://schemas.microsoft.com/office/drawing/2014/main" id="{AA988B17-61A9-A760-357A-FCE28CF084CD}"/>
                </a:ext>
              </a:extLst>
            </p:cNvPr>
            <p:cNvSpPr>
              <a:spLocks noChangeAspect="1" noChangeArrowheads="1"/>
            </p:cNvSpPr>
            <p:nvPr/>
          </p:nvSpPr>
          <p:spPr bwMode="auto">
            <a:xfrm flipH="1" flipV="1">
              <a:off x="1703" y="2838"/>
              <a:ext cx="356" cy="89"/>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81">
              <a:extLst>
                <a:ext uri="{FF2B5EF4-FFF2-40B4-BE49-F238E27FC236}">
                  <a16:creationId xmlns:a16="http://schemas.microsoft.com/office/drawing/2014/main" id="{D21D7AE9-AEC3-F2C6-AB67-62ABD486BD1E}"/>
                </a:ext>
              </a:extLst>
            </p:cNvPr>
            <p:cNvSpPr>
              <a:spLocks noChangeAspect="1" noChangeArrowheads="1"/>
            </p:cNvSpPr>
            <p:nvPr/>
          </p:nvSpPr>
          <p:spPr bwMode="auto">
            <a:xfrm flipH="1" flipV="1">
              <a:off x="1703" y="2838"/>
              <a:ext cx="356"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82">
              <a:extLst>
                <a:ext uri="{FF2B5EF4-FFF2-40B4-BE49-F238E27FC236}">
                  <a16:creationId xmlns:a16="http://schemas.microsoft.com/office/drawing/2014/main" id="{7402E287-73EF-BAAD-6050-DE804FB850AB}"/>
                </a:ext>
              </a:extLst>
            </p:cNvPr>
            <p:cNvSpPr>
              <a:spLocks noChangeAspect="1" noChangeArrowheads="1"/>
            </p:cNvSpPr>
            <p:nvPr/>
          </p:nvSpPr>
          <p:spPr bwMode="auto">
            <a:xfrm flipH="1" flipV="1">
              <a:off x="2496" y="2572"/>
              <a:ext cx="622" cy="89"/>
            </a:xfrm>
            <a:prstGeom prst="rect">
              <a:avLst/>
            </a:prstGeom>
            <a:solidFill>
              <a:srgbClr val="DFDFDF"/>
            </a:solidFill>
            <a:ln w="0">
              <a:solidFill>
                <a:srgbClr val="DFDFDF"/>
              </a:solidFill>
              <a:miter lim="800000"/>
              <a:headEnd/>
              <a:tailEnd/>
            </a:ln>
          </p:spPr>
          <p:txBody>
            <a:bodyPr/>
            <a:lstStyle/>
            <a:p>
              <a:endParaRPr lang="en-US"/>
            </a:p>
          </p:txBody>
        </p:sp>
        <p:sp>
          <p:nvSpPr>
            <p:cNvPr id="44" name="Rectangle 83">
              <a:extLst>
                <a:ext uri="{FF2B5EF4-FFF2-40B4-BE49-F238E27FC236}">
                  <a16:creationId xmlns:a16="http://schemas.microsoft.com/office/drawing/2014/main" id="{43291A10-51AD-02C8-8222-F7F5667E885C}"/>
                </a:ext>
              </a:extLst>
            </p:cNvPr>
            <p:cNvSpPr>
              <a:spLocks noChangeAspect="1" noChangeArrowheads="1"/>
            </p:cNvSpPr>
            <p:nvPr/>
          </p:nvSpPr>
          <p:spPr bwMode="auto">
            <a:xfrm flipH="1" flipV="1">
              <a:off x="2496" y="2572"/>
              <a:ext cx="622"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84">
              <a:extLst>
                <a:ext uri="{FF2B5EF4-FFF2-40B4-BE49-F238E27FC236}">
                  <a16:creationId xmlns:a16="http://schemas.microsoft.com/office/drawing/2014/main" id="{80DA2FEF-1218-540B-BCEE-50B0B798AFCA}"/>
                </a:ext>
              </a:extLst>
            </p:cNvPr>
            <p:cNvSpPr>
              <a:spLocks noChangeAspect="1" noChangeArrowheads="1"/>
            </p:cNvSpPr>
            <p:nvPr/>
          </p:nvSpPr>
          <p:spPr bwMode="auto">
            <a:xfrm flipH="1" flipV="1">
              <a:off x="2892"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46" name="Rectangle 85">
              <a:extLst>
                <a:ext uri="{FF2B5EF4-FFF2-40B4-BE49-F238E27FC236}">
                  <a16:creationId xmlns:a16="http://schemas.microsoft.com/office/drawing/2014/main" id="{18B19637-B578-E026-2693-D3E642D097E2}"/>
                </a:ext>
              </a:extLst>
            </p:cNvPr>
            <p:cNvSpPr>
              <a:spLocks noChangeAspect="1" noChangeArrowheads="1"/>
            </p:cNvSpPr>
            <p:nvPr/>
          </p:nvSpPr>
          <p:spPr bwMode="auto">
            <a:xfrm flipH="1" flipV="1">
              <a:off x="2892"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86">
              <a:extLst>
                <a:ext uri="{FF2B5EF4-FFF2-40B4-BE49-F238E27FC236}">
                  <a16:creationId xmlns:a16="http://schemas.microsoft.com/office/drawing/2014/main" id="{4C84D9D8-DE55-E41D-F28F-B56B37DC46D6}"/>
                </a:ext>
              </a:extLst>
            </p:cNvPr>
            <p:cNvSpPr>
              <a:spLocks noChangeAspect="1" noChangeArrowheads="1"/>
            </p:cNvSpPr>
            <p:nvPr/>
          </p:nvSpPr>
          <p:spPr bwMode="auto">
            <a:xfrm flipH="1" flipV="1">
              <a:off x="2366"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48" name="Rectangle 87">
              <a:extLst>
                <a:ext uri="{FF2B5EF4-FFF2-40B4-BE49-F238E27FC236}">
                  <a16:creationId xmlns:a16="http://schemas.microsoft.com/office/drawing/2014/main" id="{1C036112-7EB9-50DA-1C7B-598D60647C35}"/>
                </a:ext>
              </a:extLst>
            </p:cNvPr>
            <p:cNvSpPr>
              <a:spLocks noChangeAspect="1" noChangeArrowheads="1"/>
            </p:cNvSpPr>
            <p:nvPr/>
          </p:nvSpPr>
          <p:spPr bwMode="auto">
            <a:xfrm flipH="1" flipV="1">
              <a:off x="2366"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88">
              <a:extLst>
                <a:ext uri="{FF2B5EF4-FFF2-40B4-BE49-F238E27FC236}">
                  <a16:creationId xmlns:a16="http://schemas.microsoft.com/office/drawing/2014/main" id="{D0694995-327F-7908-4243-8188E8557FC1}"/>
                </a:ext>
              </a:extLst>
            </p:cNvPr>
            <p:cNvSpPr>
              <a:spLocks noChangeAspect="1" noChangeArrowheads="1"/>
            </p:cNvSpPr>
            <p:nvPr/>
          </p:nvSpPr>
          <p:spPr bwMode="auto">
            <a:xfrm flipH="1" flipV="1">
              <a:off x="2100"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50" name="Rectangle 89">
              <a:extLst>
                <a:ext uri="{FF2B5EF4-FFF2-40B4-BE49-F238E27FC236}">
                  <a16:creationId xmlns:a16="http://schemas.microsoft.com/office/drawing/2014/main" id="{1AABF662-C849-B653-F028-6B291484D6BA}"/>
                </a:ext>
              </a:extLst>
            </p:cNvPr>
            <p:cNvSpPr>
              <a:spLocks noChangeAspect="1" noChangeArrowheads="1"/>
            </p:cNvSpPr>
            <p:nvPr/>
          </p:nvSpPr>
          <p:spPr bwMode="auto">
            <a:xfrm flipH="1" flipV="1">
              <a:off x="2100"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90">
              <a:extLst>
                <a:ext uri="{FF2B5EF4-FFF2-40B4-BE49-F238E27FC236}">
                  <a16:creationId xmlns:a16="http://schemas.microsoft.com/office/drawing/2014/main" id="{5620D61F-4FB3-99B8-0F06-6ECA1795A34B}"/>
                </a:ext>
              </a:extLst>
            </p:cNvPr>
            <p:cNvSpPr>
              <a:spLocks noChangeAspect="1" noChangeArrowheads="1"/>
            </p:cNvSpPr>
            <p:nvPr/>
          </p:nvSpPr>
          <p:spPr bwMode="auto">
            <a:xfrm flipH="1" flipV="1">
              <a:off x="1573" y="2838"/>
              <a:ext cx="89" cy="89"/>
            </a:xfrm>
            <a:prstGeom prst="rect">
              <a:avLst/>
            </a:prstGeom>
            <a:solidFill>
              <a:srgbClr val="000000"/>
            </a:solidFill>
            <a:ln w="0">
              <a:solidFill>
                <a:srgbClr val="000000"/>
              </a:solidFill>
              <a:miter lim="800000"/>
              <a:headEnd/>
              <a:tailEnd/>
            </a:ln>
          </p:spPr>
          <p:txBody>
            <a:bodyPr/>
            <a:lstStyle/>
            <a:p>
              <a:endParaRPr lang="en-US"/>
            </a:p>
          </p:txBody>
        </p:sp>
        <p:sp>
          <p:nvSpPr>
            <p:cNvPr id="52" name="Rectangle 91">
              <a:extLst>
                <a:ext uri="{FF2B5EF4-FFF2-40B4-BE49-F238E27FC236}">
                  <a16:creationId xmlns:a16="http://schemas.microsoft.com/office/drawing/2014/main" id="{BAD80509-D3DA-3FB8-C6EF-DE95D69F86C0}"/>
                </a:ext>
              </a:extLst>
            </p:cNvPr>
            <p:cNvSpPr>
              <a:spLocks noChangeAspect="1" noChangeArrowheads="1"/>
            </p:cNvSpPr>
            <p:nvPr/>
          </p:nvSpPr>
          <p:spPr bwMode="auto">
            <a:xfrm flipH="1" flipV="1">
              <a:off x="1573" y="2838"/>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Rectangle 92">
              <a:extLst>
                <a:ext uri="{FF2B5EF4-FFF2-40B4-BE49-F238E27FC236}">
                  <a16:creationId xmlns:a16="http://schemas.microsoft.com/office/drawing/2014/main" id="{4AB92BBB-EF1C-FB60-92E0-6B2A1BD7DDCB}"/>
                </a:ext>
              </a:extLst>
            </p:cNvPr>
            <p:cNvSpPr>
              <a:spLocks noChangeAspect="1" noChangeArrowheads="1"/>
            </p:cNvSpPr>
            <p:nvPr/>
          </p:nvSpPr>
          <p:spPr bwMode="auto">
            <a:xfrm flipH="1" flipV="1">
              <a:off x="3159" y="2572"/>
              <a:ext cx="89" cy="89"/>
            </a:xfrm>
            <a:prstGeom prst="rect">
              <a:avLst/>
            </a:prstGeom>
            <a:solidFill>
              <a:srgbClr val="000000"/>
            </a:solidFill>
            <a:ln w="0">
              <a:solidFill>
                <a:srgbClr val="000000"/>
              </a:solidFill>
              <a:miter lim="800000"/>
              <a:headEnd/>
              <a:tailEnd/>
            </a:ln>
          </p:spPr>
          <p:txBody>
            <a:bodyPr/>
            <a:lstStyle/>
            <a:p>
              <a:endParaRPr lang="en-US"/>
            </a:p>
          </p:txBody>
        </p:sp>
        <p:sp>
          <p:nvSpPr>
            <p:cNvPr id="54" name="Rectangle 93">
              <a:extLst>
                <a:ext uri="{FF2B5EF4-FFF2-40B4-BE49-F238E27FC236}">
                  <a16:creationId xmlns:a16="http://schemas.microsoft.com/office/drawing/2014/main" id="{4B8ACA59-8B00-DC42-D560-F84312665217}"/>
                </a:ext>
              </a:extLst>
            </p:cNvPr>
            <p:cNvSpPr>
              <a:spLocks noChangeAspect="1" noChangeArrowheads="1"/>
            </p:cNvSpPr>
            <p:nvPr/>
          </p:nvSpPr>
          <p:spPr bwMode="auto">
            <a:xfrm flipH="1" flipV="1">
              <a:off x="3159" y="2572"/>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94">
              <a:extLst>
                <a:ext uri="{FF2B5EF4-FFF2-40B4-BE49-F238E27FC236}">
                  <a16:creationId xmlns:a16="http://schemas.microsoft.com/office/drawing/2014/main" id="{180F8478-286A-83FA-C67F-888EADEE4201}"/>
                </a:ext>
              </a:extLst>
            </p:cNvPr>
            <p:cNvSpPr>
              <a:spLocks noChangeAspect="1" noChangeArrowheads="1"/>
            </p:cNvSpPr>
            <p:nvPr/>
          </p:nvSpPr>
          <p:spPr bwMode="auto">
            <a:xfrm flipH="1" flipV="1">
              <a:off x="2366" y="2572"/>
              <a:ext cx="89" cy="89"/>
            </a:xfrm>
            <a:prstGeom prst="rect">
              <a:avLst/>
            </a:prstGeom>
            <a:solidFill>
              <a:srgbClr val="000000"/>
            </a:solidFill>
            <a:ln w="0">
              <a:solidFill>
                <a:srgbClr val="000000"/>
              </a:solidFill>
              <a:miter lim="800000"/>
              <a:headEnd/>
              <a:tailEnd/>
            </a:ln>
          </p:spPr>
          <p:txBody>
            <a:bodyPr/>
            <a:lstStyle/>
            <a:p>
              <a:endParaRPr lang="en-US"/>
            </a:p>
          </p:txBody>
        </p:sp>
        <p:sp>
          <p:nvSpPr>
            <p:cNvPr id="56" name="Rectangle 95">
              <a:extLst>
                <a:ext uri="{FF2B5EF4-FFF2-40B4-BE49-F238E27FC236}">
                  <a16:creationId xmlns:a16="http://schemas.microsoft.com/office/drawing/2014/main" id="{49E00016-94BD-B860-549D-3E492E6F52A4}"/>
                </a:ext>
              </a:extLst>
            </p:cNvPr>
            <p:cNvSpPr>
              <a:spLocks noChangeAspect="1" noChangeArrowheads="1"/>
            </p:cNvSpPr>
            <p:nvPr/>
          </p:nvSpPr>
          <p:spPr bwMode="auto">
            <a:xfrm flipH="1" flipV="1">
              <a:off x="2366" y="2572"/>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Text Box 96">
              <a:extLst>
                <a:ext uri="{FF2B5EF4-FFF2-40B4-BE49-F238E27FC236}">
                  <a16:creationId xmlns:a16="http://schemas.microsoft.com/office/drawing/2014/main" id="{C34A2CDF-DF93-75C6-AA4D-0EA3D3F7D51D}"/>
                </a:ext>
              </a:extLst>
            </p:cNvPr>
            <p:cNvSpPr txBox="1">
              <a:spLocks noChangeAspect="1" noChangeArrowheads="1"/>
            </p:cNvSpPr>
            <p:nvPr/>
          </p:nvSpPr>
          <p:spPr bwMode="auto">
            <a:xfrm>
              <a:off x="1481" y="3288"/>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58" name="Text Box 97">
              <a:extLst>
                <a:ext uri="{FF2B5EF4-FFF2-40B4-BE49-F238E27FC236}">
                  <a16:creationId xmlns:a16="http://schemas.microsoft.com/office/drawing/2014/main" id="{EF7667DD-61D6-C71A-1273-3818F7A1069D}"/>
                </a:ext>
              </a:extLst>
            </p:cNvPr>
            <p:cNvSpPr txBox="1">
              <a:spLocks noChangeAspect="1" noChangeArrowheads="1"/>
            </p:cNvSpPr>
            <p:nvPr/>
          </p:nvSpPr>
          <p:spPr bwMode="auto">
            <a:xfrm>
              <a:off x="2018"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59" name="Text Box 98">
              <a:extLst>
                <a:ext uri="{FF2B5EF4-FFF2-40B4-BE49-F238E27FC236}">
                  <a16:creationId xmlns:a16="http://schemas.microsoft.com/office/drawing/2014/main" id="{395F1FD8-69F9-E7E0-85A4-8C269204E360}"/>
                </a:ext>
              </a:extLst>
            </p:cNvPr>
            <p:cNvSpPr txBox="1">
              <a:spLocks noChangeAspect="1" noChangeArrowheads="1"/>
            </p:cNvSpPr>
            <p:nvPr/>
          </p:nvSpPr>
          <p:spPr bwMode="auto">
            <a:xfrm>
              <a:off x="2280" y="328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0" name="Text Box 99">
              <a:extLst>
                <a:ext uri="{FF2B5EF4-FFF2-40B4-BE49-F238E27FC236}">
                  <a16:creationId xmlns:a16="http://schemas.microsoft.com/office/drawing/2014/main" id="{4744FB94-8AA2-B765-1D3F-958F061031E2}"/>
                </a:ext>
              </a:extLst>
            </p:cNvPr>
            <p:cNvSpPr txBox="1">
              <a:spLocks noChangeAspect="1" noChangeArrowheads="1"/>
            </p:cNvSpPr>
            <p:nvPr/>
          </p:nvSpPr>
          <p:spPr bwMode="auto">
            <a:xfrm>
              <a:off x="2820"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1" name="Text Box 100">
              <a:extLst>
                <a:ext uri="{FF2B5EF4-FFF2-40B4-BE49-F238E27FC236}">
                  <a16:creationId xmlns:a16="http://schemas.microsoft.com/office/drawing/2014/main" id="{7355B5E2-B977-E384-D7A1-79C9FA512908}"/>
                </a:ext>
              </a:extLst>
            </p:cNvPr>
            <p:cNvSpPr txBox="1">
              <a:spLocks noChangeAspect="1" noChangeArrowheads="1"/>
            </p:cNvSpPr>
            <p:nvPr/>
          </p:nvSpPr>
          <p:spPr bwMode="auto">
            <a:xfrm>
              <a:off x="2271" y="205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62" name="Text Box 101">
              <a:extLst>
                <a:ext uri="{FF2B5EF4-FFF2-40B4-BE49-F238E27FC236}">
                  <a16:creationId xmlns:a16="http://schemas.microsoft.com/office/drawing/2014/main" id="{41E62C49-1299-F209-0014-7FAB54E40A06}"/>
                </a:ext>
              </a:extLst>
            </p:cNvPr>
            <p:cNvSpPr txBox="1">
              <a:spLocks noChangeAspect="1" noChangeArrowheads="1"/>
            </p:cNvSpPr>
            <p:nvPr/>
          </p:nvSpPr>
          <p:spPr bwMode="auto">
            <a:xfrm>
              <a:off x="3068" y="3288"/>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grpSp>
      <p:grpSp>
        <p:nvGrpSpPr>
          <p:cNvPr id="63" name="Group 110">
            <a:extLst>
              <a:ext uri="{FF2B5EF4-FFF2-40B4-BE49-F238E27FC236}">
                <a16:creationId xmlns:a16="http://schemas.microsoft.com/office/drawing/2014/main" id="{D80F4ADF-1781-E566-2639-6BB33B20FF29}"/>
              </a:ext>
            </a:extLst>
          </p:cNvPr>
          <p:cNvGrpSpPr>
            <a:grpSpLocks/>
          </p:cNvGrpSpPr>
          <p:nvPr/>
        </p:nvGrpSpPr>
        <p:grpSpPr bwMode="auto">
          <a:xfrm>
            <a:off x="3569153" y="4362452"/>
            <a:ext cx="3014663" cy="1495425"/>
            <a:chOff x="1494" y="2863"/>
            <a:chExt cx="1899" cy="942"/>
          </a:xfrm>
        </p:grpSpPr>
        <p:sp>
          <p:nvSpPr>
            <p:cNvPr id="64" name="Line 102">
              <a:extLst>
                <a:ext uri="{FF2B5EF4-FFF2-40B4-BE49-F238E27FC236}">
                  <a16:creationId xmlns:a16="http://schemas.microsoft.com/office/drawing/2014/main" id="{BC7B2715-D135-3FF2-0FE7-D83A39798487}"/>
                </a:ext>
              </a:extLst>
            </p:cNvPr>
            <p:cNvSpPr>
              <a:spLocks noChangeAspect="1" noChangeShapeType="1"/>
            </p:cNvSpPr>
            <p:nvPr/>
          </p:nvSpPr>
          <p:spPr bwMode="auto">
            <a:xfrm flipH="1" flipV="1">
              <a:off x="1922" y="2863"/>
              <a:ext cx="168" cy="747"/>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103">
              <a:extLst>
                <a:ext uri="{FF2B5EF4-FFF2-40B4-BE49-F238E27FC236}">
                  <a16:creationId xmlns:a16="http://schemas.microsoft.com/office/drawing/2014/main" id="{565457AB-0F3F-7679-1035-4101BFD86FEB}"/>
                </a:ext>
              </a:extLst>
            </p:cNvPr>
            <p:cNvSpPr>
              <a:spLocks noChangeAspect="1" noChangeShapeType="1"/>
            </p:cNvSpPr>
            <p:nvPr/>
          </p:nvSpPr>
          <p:spPr bwMode="auto">
            <a:xfrm flipV="1">
              <a:off x="2427" y="2892"/>
              <a:ext cx="255" cy="718"/>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Text Box 104">
              <a:extLst>
                <a:ext uri="{FF2B5EF4-FFF2-40B4-BE49-F238E27FC236}">
                  <a16:creationId xmlns:a16="http://schemas.microsoft.com/office/drawing/2014/main" id="{BE1755DD-F01F-D4E0-1504-EA786C0DD7F6}"/>
                </a:ext>
              </a:extLst>
            </p:cNvPr>
            <p:cNvSpPr txBox="1">
              <a:spLocks noChangeAspect="1" noChangeArrowheads="1"/>
            </p:cNvSpPr>
            <p:nvPr/>
          </p:nvSpPr>
          <p:spPr bwMode="auto">
            <a:xfrm>
              <a:off x="1494" y="3569"/>
              <a:ext cx="1899" cy="236"/>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Horizontally unconstrained</a:t>
              </a:r>
            </a:p>
          </p:txBody>
        </p:sp>
      </p:grpSp>
      <p:grpSp>
        <p:nvGrpSpPr>
          <p:cNvPr id="67" name="Group 111">
            <a:extLst>
              <a:ext uri="{FF2B5EF4-FFF2-40B4-BE49-F238E27FC236}">
                <a16:creationId xmlns:a16="http://schemas.microsoft.com/office/drawing/2014/main" id="{2AF6C938-6451-B302-051C-AFE39CC059F9}"/>
              </a:ext>
            </a:extLst>
          </p:cNvPr>
          <p:cNvGrpSpPr>
            <a:grpSpLocks/>
          </p:cNvGrpSpPr>
          <p:nvPr/>
        </p:nvGrpSpPr>
        <p:grpSpPr bwMode="auto">
          <a:xfrm>
            <a:off x="6063116" y="3868738"/>
            <a:ext cx="4136797" cy="514350"/>
            <a:chOff x="3065" y="2552"/>
            <a:chExt cx="1491" cy="324"/>
          </a:xfrm>
        </p:grpSpPr>
        <p:sp>
          <p:nvSpPr>
            <p:cNvPr id="68" name="Line 105">
              <a:extLst>
                <a:ext uri="{FF2B5EF4-FFF2-40B4-BE49-F238E27FC236}">
                  <a16:creationId xmlns:a16="http://schemas.microsoft.com/office/drawing/2014/main" id="{7FDD31E5-E1FF-10C6-C780-AA4043DC55B4}"/>
                </a:ext>
              </a:extLst>
            </p:cNvPr>
            <p:cNvSpPr>
              <a:spLocks noChangeAspect="1" noChangeShapeType="1"/>
            </p:cNvSpPr>
            <p:nvPr/>
          </p:nvSpPr>
          <p:spPr bwMode="auto">
            <a:xfrm flipH="1">
              <a:off x="3065" y="2802"/>
              <a:ext cx="634" cy="74"/>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9" name="Line 106">
              <a:extLst>
                <a:ext uri="{FF2B5EF4-FFF2-40B4-BE49-F238E27FC236}">
                  <a16:creationId xmlns:a16="http://schemas.microsoft.com/office/drawing/2014/main" id="{B36E03AA-37E0-B7A1-9E11-8FB7FC6E55F0}"/>
                </a:ext>
              </a:extLst>
            </p:cNvPr>
            <p:cNvSpPr>
              <a:spLocks noChangeAspect="1" noChangeShapeType="1"/>
            </p:cNvSpPr>
            <p:nvPr/>
          </p:nvSpPr>
          <p:spPr bwMode="auto">
            <a:xfrm flipH="1" flipV="1">
              <a:off x="3065" y="2634"/>
              <a:ext cx="719" cy="84"/>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0" name="Text Box 107">
              <a:extLst>
                <a:ext uri="{FF2B5EF4-FFF2-40B4-BE49-F238E27FC236}">
                  <a16:creationId xmlns:a16="http://schemas.microsoft.com/office/drawing/2014/main" id="{3D202531-CABF-B39D-11A5-1E6A795F7804}"/>
                </a:ext>
              </a:extLst>
            </p:cNvPr>
            <p:cNvSpPr txBox="1">
              <a:spLocks noChangeAspect="1" noChangeArrowheads="1"/>
            </p:cNvSpPr>
            <p:nvPr/>
          </p:nvSpPr>
          <p:spPr bwMode="auto">
            <a:xfrm>
              <a:off x="3487" y="2552"/>
              <a:ext cx="1069" cy="236"/>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Horizontally constrained</a:t>
              </a:r>
            </a:p>
          </p:txBody>
        </p:sp>
      </p:grpSp>
    </p:spTree>
    <p:extLst>
      <p:ext uri="{BB962C8B-B14F-4D97-AF65-F5344CB8AC3E}">
        <p14:creationId xmlns:p14="http://schemas.microsoft.com/office/powerpoint/2010/main" val="423920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656E-C576-5610-4408-468D4B919F19}"/>
              </a:ext>
            </a:extLst>
          </p:cNvPr>
          <p:cNvSpPr>
            <a:spLocks noGrp="1"/>
          </p:cNvSpPr>
          <p:nvPr>
            <p:ph type="title"/>
          </p:nvPr>
        </p:nvSpPr>
        <p:spPr/>
        <p:txBody>
          <a:bodyPr/>
          <a:lstStyle/>
          <a:p>
            <a:r>
              <a:rPr lang="en-US" dirty="0"/>
              <a:t>Channel Routing Terminology – V </a:t>
            </a:r>
          </a:p>
        </p:txBody>
      </p:sp>
      <p:sp>
        <p:nvSpPr>
          <p:cNvPr id="3" name="Content Placeholder 2">
            <a:extLst>
              <a:ext uri="{FF2B5EF4-FFF2-40B4-BE49-F238E27FC236}">
                <a16:creationId xmlns:a16="http://schemas.microsoft.com/office/drawing/2014/main" id="{065729E8-4B86-B830-3FB1-2F7CD6505B8F}"/>
              </a:ext>
            </a:extLst>
          </p:cNvPr>
          <p:cNvSpPr>
            <a:spLocks noGrp="1"/>
          </p:cNvSpPr>
          <p:nvPr>
            <p:ph idx="1"/>
          </p:nvPr>
        </p:nvSpPr>
        <p:spPr/>
        <p:txBody>
          <a:bodyPr>
            <a:normAutofit/>
          </a:bodyPr>
          <a:lstStyle/>
          <a:p>
            <a:pPr marL="323850" indent="-323850" defTabSz="849313">
              <a:tabLst>
                <a:tab pos="284163" algn="l"/>
                <a:tab pos="512763" algn="l"/>
              </a:tabLst>
            </a:pPr>
            <a:r>
              <a:rPr lang="en-US" altLang="zh-CN" sz="2400" dirty="0">
                <a:ea typeface="宋体" panose="02010600030101010101" pitchFamily="2" charset="-122"/>
              </a:rPr>
              <a:t>A </a:t>
            </a:r>
            <a:r>
              <a:rPr lang="en-US" altLang="zh-CN" sz="2400" dirty="0">
                <a:solidFill>
                  <a:srgbClr val="CC0000"/>
                </a:solidFill>
                <a:ea typeface="宋体" panose="02010600030101010101" pitchFamily="2" charset="-122"/>
              </a:rPr>
              <a:t>vertical constraint</a:t>
            </a:r>
            <a:r>
              <a:rPr lang="en-US" altLang="zh-CN" sz="2400" dirty="0">
                <a:ea typeface="宋体" panose="02010600030101010101" pitchFamily="2" charset="-122"/>
              </a:rPr>
              <a:t> exists between two nets if they have pins in the same column: the vertical segment coming from the top must “stop” before overlapping with the vertical segment coming from the bottom in the same column </a:t>
            </a:r>
          </a:p>
          <a:p>
            <a:endParaRPr lang="en-US" sz="2400" dirty="0"/>
          </a:p>
        </p:txBody>
      </p:sp>
      <p:sp>
        <p:nvSpPr>
          <p:cNvPr id="4" name="Text Box 73">
            <a:extLst>
              <a:ext uri="{FF2B5EF4-FFF2-40B4-BE49-F238E27FC236}">
                <a16:creationId xmlns:a16="http://schemas.microsoft.com/office/drawing/2014/main" id="{34CD2D61-7684-BF5A-9797-5C20213B4283}"/>
              </a:ext>
            </a:extLst>
          </p:cNvPr>
          <p:cNvSpPr txBox="1">
            <a:spLocks noChangeArrowheads="1"/>
          </p:cNvSpPr>
          <p:nvPr/>
        </p:nvSpPr>
        <p:spPr bwMode="auto">
          <a:xfrm>
            <a:off x="6219825" y="5525211"/>
            <a:ext cx="3133726" cy="651751"/>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Vertically constrained with a vertical conflict (route back)</a:t>
            </a:r>
          </a:p>
        </p:txBody>
      </p:sp>
      <p:sp>
        <p:nvSpPr>
          <p:cNvPr id="5" name="Text Box 111">
            <a:extLst>
              <a:ext uri="{FF2B5EF4-FFF2-40B4-BE49-F238E27FC236}">
                <a16:creationId xmlns:a16="http://schemas.microsoft.com/office/drawing/2014/main" id="{8C11801B-7391-A6FF-9271-31F384E2AF88}"/>
              </a:ext>
            </a:extLst>
          </p:cNvPr>
          <p:cNvSpPr txBox="1">
            <a:spLocks noChangeArrowheads="1"/>
          </p:cNvSpPr>
          <p:nvPr/>
        </p:nvSpPr>
        <p:spPr bwMode="auto">
          <a:xfrm>
            <a:off x="1578429" y="5520449"/>
            <a:ext cx="3669847" cy="651751"/>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dirty="0">
                <a:ea typeface="宋体" panose="02010600030101010101" pitchFamily="2" charset="-122"/>
              </a:rPr>
              <a:t>Vertically constrained without conflict (route back)</a:t>
            </a:r>
          </a:p>
        </p:txBody>
      </p:sp>
      <p:grpSp>
        <p:nvGrpSpPr>
          <p:cNvPr id="6" name="Group 216">
            <a:extLst>
              <a:ext uri="{FF2B5EF4-FFF2-40B4-BE49-F238E27FC236}">
                <a16:creationId xmlns:a16="http://schemas.microsoft.com/office/drawing/2014/main" id="{F96D17C7-D73D-C2B6-EF41-97253B0A33C7}"/>
              </a:ext>
            </a:extLst>
          </p:cNvPr>
          <p:cNvGrpSpPr>
            <a:grpSpLocks/>
          </p:cNvGrpSpPr>
          <p:nvPr/>
        </p:nvGrpSpPr>
        <p:grpSpPr bwMode="auto">
          <a:xfrm>
            <a:off x="6224588" y="3234449"/>
            <a:ext cx="936625" cy="2155825"/>
            <a:chOff x="2769" y="2191"/>
            <a:chExt cx="590" cy="1358"/>
          </a:xfrm>
        </p:grpSpPr>
        <p:sp>
          <p:nvSpPr>
            <p:cNvPr id="7" name="Line 162">
              <a:extLst>
                <a:ext uri="{FF2B5EF4-FFF2-40B4-BE49-F238E27FC236}">
                  <a16:creationId xmlns:a16="http://schemas.microsoft.com/office/drawing/2014/main" id="{5BC1B8BD-010D-814D-622F-64879FD213EC}"/>
                </a:ext>
              </a:extLst>
            </p:cNvPr>
            <p:cNvSpPr>
              <a:spLocks noChangeShapeType="1"/>
            </p:cNvSpPr>
            <p:nvPr/>
          </p:nvSpPr>
          <p:spPr bwMode="auto">
            <a:xfrm>
              <a:off x="2774" y="3254"/>
              <a:ext cx="58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63">
              <a:extLst>
                <a:ext uri="{FF2B5EF4-FFF2-40B4-BE49-F238E27FC236}">
                  <a16:creationId xmlns:a16="http://schemas.microsoft.com/office/drawing/2014/main" id="{5D418A0F-2C96-2B9F-E167-359645EA64A7}"/>
                </a:ext>
              </a:extLst>
            </p:cNvPr>
            <p:cNvSpPr>
              <a:spLocks noChangeShapeType="1"/>
            </p:cNvSpPr>
            <p:nvPr/>
          </p:nvSpPr>
          <p:spPr bwMode="auto">
            <a:xfrm flipV="1">
              <a:off x="2769" y="2468"/>
              <a:ext cx="567" cy="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164">
              <a:extLst>
                <a:ext uri="{FF2B5EF4-FFF2-40B4-BE49-F238E27FC236}">
                  <a16:creationId xmlns:a16="http://schemas.microsoft.com/office/drawing/2014/main" id="{00247BDD-1C9D-D136-A391-84B12DF88169}"/>
                </a:ext>
              </a:extLst>
            </p:cNvPr>
            <p:cNvSpPr>
              <a:spLocks noChangeArrowheads="1"/>
            </p:cNvSpPr>
            <p:nvPr/>
          </p:nvSpPr>
          <p:spPr bwMode="auto">
            <a:xfrm>
              <a:off x="2854" y="3168"/>
              <a:ext cx="162" cy="167"/>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165">
              <a:extLst>
                <a:ext uri="{FF2B5EF4-FFF2-40B4-BE49-F238E27FC236}">
                  <a16:creationId xmlns:a16="http://schemas.microsoft.com/office/drawing/2014/main" id="{0F06CDFA-44F2-DF7F-45A6-E7F6F58852D5}"/>
                </a:ext>
              </a:extLst>
            </p:cNvPr>
            <p:cNvSpPr>
              <a:spLocks noChangeArrowheads="1"/>
            </p:cNvSpPr>
            <p:nvPr/>
          </p:nvSpPr>
          <p:spPr bwMode="auto">
            <a:xfrm>
              <a:off x="2854" y="3173"/>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166">
              <a:extLst>
                <a:ext uri="{FF2B5EF4-FFF2-40B4-BE49-F238E27FC236}">
                  <a16:creationId xmlns:a16="http://schemas.microsoft.com/office/drawing/2014/main" id="{675ACC77-DBC6-2CA5-0B76-FCBD7B156828}"/>
                </a:ext>
              </a:extLst>
            </p:cNvPr>
            <p:cNvSpPr>
              <a:spLocks noChangeArrowheads="1"/>
            </p:cNvSpPr>
            <p:nvPr/>
          </p:nvSpPr>
          <p:spPr bwMode="auto">
            <a:xfrm>
              <a:off x="3092" y="2392"/>
              <a:ext cx="161" cy="161"/>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167">
              <a:extLst>
                <a:ext uri="{FF2B5EF4-FFF2-40B4-BE49-F238E27FC236}">
                  <a16:creationId xmlns:a16="http://schemas.microsoft.com/office/drawing/2014/main" id="{B2688C43-3FE9-5DC1-672D-9075384A85C2}"/>
                </a:ext>
              </a:extLst>
            </p:cNvPr>
            <p:cNvSpPr>
              <a:spLocks noChangeArrowheads="1"/>
            </p:cNvSpPr>
            <p:nvPr/>
          </p:nvSpPr>
          <p:spPr bwMode="auto">
            <a:xfrm>
              <a:off x="3092" y="239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168">
              <a:extLst>
                <a:ext uri="{FF2B5EF4-FFF2-40B4-BE49-F238E27FC236}">
                  <a16:creationId xmlns:a16="http://schemas.microsoft.com/office/drawing/2014/main" id="{CD382DE1-D7FB-3EC0-0A1A-B27C8CE02EA3}"/>
                </a:ext>
              </a:extLst>
            </p:cNvPr>
            <p:cNvSpPr>
              <a:spLocks noChangeArrowheads="1"/>
            </p:cNvSpPr>
            <p:nvPr/>
          </p:nvSpPr>
          <p:spPr bwMode="auto">
            <a:xfrm>
              <a:off x="2854" y="2392"/>
              <a:ext cx="162" cy="161"/>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169">
              <a:extLst>
                <a:ext uri="{FF2B5EF4-FFF2-40B4-BE49-F238E27FC236}">
                  <a16:creationId xmlns:a16="http://schemas.microsoft.com/office/drawing/2014/main" id="{F98BCDCA-8F83-F3D3-2A4F-580A72C16D7D}"/>
                </a:ext>
              </a:extLst>
            </p:cNvPr>
            <p:cNvSpPr>
              <a:spLocks noChangeArrowheads="1"/>
            </p:cNvSpPr>
            <p:nvPr/>
          </p:nvSpPr>
          <p:spPr bwMode="auto">
            <a:xfrm>
              <a:off x="2854" y="2392"/>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170">
              <a:extLst>
                <a:ext uri="{FF2B5EF4-FFF2-40B4-BE49-F238E27FC236}">
                  <a16:creationId xmlns:a16="http://schemas.microsoft.com/office/drawing/2014/main" id="{237A0BBF-3F96-EDA4-9041-6439751783FA}"/>
                </a:ext>
              </a:extLst>
            </p:cNvPr>
            <p:cNvSpPr>
              <a:spLocks noChangeArrowheads="1"/>
            </p:cNvSpPr>
            <p:nvPr/>
          </p:nvSpPr>
          <p:spPr bwMode="auto">
            <a:xfrm>
              <a:off x="3092" y="3180"/>
              <a:ext cx="161" cy="155"/>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171">
              <a:extLst>
                <a:ext uri="{FF2B5EF4-FFF2-40B4-BE49-F238E27FC236}">
                  <a16:creationId xmlns:a16="http://schemas.microsoft.com/office/drawing/2014/main" id="{DD21BF31-958F-18B5-79A7-DE035C30B63D}"/>
                </a:ext>
              </a:extLst>
            </p:cNvPr>
            <p:cNvSpPr>
              <a:spLocks noChangeArrowheads="1"/>
            </p:cNvSpPr>
            <p:nvPr/>
          </p:nvSpPr>
          <p:spPr bwMode="auto">
            <a:xfrm>
              <a:off x="3092" y="3173"/>
              <a:ext cx="161"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Text Box 172">
              <a:extLst>
                <a:ext uri="{FF2B5EF4-FFF2-40B4-BE49-F238E27FC236}">
                  <a16:creationId xmlns:a16="http://schemas.microsoft.com/office/drawing/2014/main" id="{99D0D671-6D3C-D680-5EFA-ADC3B4D56AC7}"/>
                </a:ext>
              </a:extLst>
            </p:cNvPr>
            <p:cNvSpPr txBox="1">
              <a:spLocks noChangeArrowheads="1"/>
            </p:cNvSpPr>
            <p:nvPr/>
          </p:nvSpPr>
          <p:spPr bwMode="auto">
            <a:xfrm>
              <a:off x="2822" y="332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 name="Text Box 173">
              <a:extLst>
                <a:ext uri="{FF2B5EF4-FFF2-40B4-BE49-F238E27FC236}">
                  <a16:creationId xmlns:a16="http://schemas.microsoft.com/office/drawing/2014/main" id="{75C304C7-F061-F585-D732-AF0378F63B7A}"/>
                </a:ext>
              </a:extLst>
            </p:cNvPr>
            <p:cNvSpPr txBox="1">
              <a:spLocks noChangeArrowheads="1"/>
            </p:cNvSpPr>
            <p:nvPr/>
          </p:nvSpPr>
          <p:spPr bwMode="auto">
            <a:xfrm>
              <a:off x="3076" y="3326"/>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9" name="Text Box 174">
              <a:extLst>
                <a:ext uri="{FF2B5EF4-FFF2-40B4-BE49-F238E27FC236}">
                  <a16:creationId xmlns:a16="http://schemas.microsoft.com/office/drawing/2014/main" id="{847AB83D-34EA-6BB4-A39D-4FACDAF9288B}"/>
                </a:ext>
              </a:extLst>
            </p:cNvPr>
            <p:cNvSpPr txBox="1">
              <a:spLocks noChangeArrowheads="1"/>
            </p:cNvSpPr>
            <p:nvPr/>
          </p:nvSpPr>
          <p:spPr bwMode="auto">
            <a:xfrm>
              <a:off x="2822" y="219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20" name="Text Box 175">
              <a:extLst>
                <a:ext uri="{FF2B5EF4-FFF2-40B4-BE49-F238E27FC236}">
                  <a16:creationId xmlns:a16="http://schemas.microsoft.com/office/drawing/2014/main" id="{4CDB0808-388C-4A3C-510F-8642C82BAA9A}"/>
                </a:ext>
              </a:extLst>
            </p:cNvPr>
            <p:cNvSpPr txBox="1">
              <a:spLocks noChangeArrowheads="1"/>
            </p:cNvSpPr>
            <p:nvPr/>
          </p:nvSpPr>
          <p:spPr bwMode="auto">
            <a:xfrm>
              <a:off x="3053" y="2191"/>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21" name="Group 217">
            <a:extLst>
              <a:ext uri="{FF2B5EF4-FFF2-40B4-BE49-F238E27FC236}">
                <a16:creationId xmlns:a16="http://schemas.microsoft.com/office/drawing/2014/main" id="{684ABAF2-10AD-DFA5-6886-4763B4824010}"/>
              </a:ext>
            </a:extLst>
          </p:cNvPr>
          <p:cNvGrpSpPr>
            <a:grpSpLocks/>
          </p:cNvGrpSpPr>
          <p:nvPr/>
        </p:nvGrpSpPr>
        <p:grpSpPr bwMode="auto">
          <a:xfrm>
            <a:off x="7340600" y="3029661"/>
            <a:ext cx="2012950" cy="2422525"/>
            <a:chOff x="3472" y="2062"/>
            <a:chExt cx="1268" cy="1526"/>
          </a:xfrm>
        </p:grpSpPr>
        <p:sp>
          <p:nvSpPr>
            <p:cNvPr id="22" name="Line 112">
              <a:extLst>
                <a:ext uri="{FF2B5EF4-FFF2-40B4-BE49-F238E27FC236}">
                  <a16:creationId xmlns:a16="http://schemas.microsoft.com/office/drawing/2014/main" id="{51CB52BC-4DD5-2648-2216-458450D439DF}"/>
                </a:ext>
              </a:extLst>
            </p:cNvPr>
            <p:cNvSpPr>
              <a:spLocks noChangeShapeType="1"/>
            </p:cNvSpPr>
            <p:nvPr/>
          </p:nvSpPr>
          <p:spPr bwMode="auto">
            <a:xfrm>
              <a:off x="3775" y="3304"/>
              <a:ext cx="96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3">
              <a:extLst>
                <a:ext uri="{FF2B5EF4-FFF2-40B4-BE49-F238E27FC236}">
                  <a16:creationId xmlns:a16="http://schemas.microsoft.com/office/drawing/2014/main" id="{9724C755-BA41-77DB-E258-504CA1DE8266}"/>
                </a:ext>
              </a:extLst>
            </p:cNvPr>
            <p:cNvSpPr>
              <a:spLocks noChangeShapeType="1"/>
            </p:cNvSpPr>
            <p:nvPr/>
          </p:nvSpPr>
          <p:spPr bwMode="auto">
            <a:xfrm>
              <a:off x="3775" y="2338"/>
              <a:ext cx="965"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114">
              <a:extLst>
                <a:ext uri="{FF2B5EF4-FFF2-40B4-BE49-F238E27FC236}">
                  <a16:creationId xmlns:a16="http://schemas.microsoft.com/office/drawing/2014/main" id="{7133C384-B6DF-CDBF-365D-DA084080EBBB}"/>
                </a:ext>
              </a:extLst>
            </p:cNvPr>
            <p:cNvSpPr>
              <a:spLocks noChangeArrowheads="1"/>
            </p:cNvSpPr>
            <p:nvPr/>
          </p:nvSpPr>
          <p:spPr bwMode="auto">
            <a:xfrm>
              <a:off x="3936" y="2743"/>
              <a:ext cx="162" cy="641"/>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115">
              <a:extLst>
                <a:ext uri="{FF2B5EF4-FFF2-40B4-BE49-F238E27FC236}">
                  <a16:creationId xmlns:a16="http://schemas.microsoft.com/office/drawing/2014/main" id="{E9A0D139-6837-5B23-8392-DF4E3F9A256C}"/>
                </a:ext>
              </a:extLst>
            </p:cNvPr>
            <p:cNvSpPr>
              <a:spLocks noChangeArrowheads="1"/>
            </p:cNvSpPr>
            <p:nvPr/>
          </p:nvSpPr>
          <p:spPr bwMode="auto">
            <a:xfrm>
              <a:off x="3936" y="2743"/>
              <a:ext cx="162" cy="6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116">
              <a:extLst>
                <a:ext uri="{FF2B5EF4-FFF2-40B4-BE49-F238E27FC236}">
                  <a16:creationId xmlns:a16="http://schemas.microsoft.com/office/drawing/2014/main" id="{75456256-FDF1-C5C9-9C7F-D7E9B57FF3D7}"/>
                </a:ext>
              </a:extLst>
            </p:cNvPr>
            <p:cNvSpPr>
              <a:spLocks noChangeArrowheads="1"/>
            </p:cNvSpPr>
            <p:nvPr/>
          </p:nvSpPr>
          <p:spPr bwMode="auto">
            <a:xfrm>
              <a:off x="3936" y="3222"/>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117">
              <a:extLst>
                <a:ext uri="{FF2B5EF4-FFF2-40B4-BE49-F238E27FC236}">
                  <a16:creationId xmlns:a16="http://schemas.microsoft.com/office/drawing/2014/main" id="{E45D127D-C539-A3B9-9BEB-0B552EC3519C}"/>
                </a:ext>
              </a:extLst>
            </p:cNvPr>
            <p:cNvSpPr>
              <a:spLocks noChangeArrowheads="1"/>
            </p:cNvSpPr>
            <p:nvPr/>
          </p:nvSpPr>
          <p:spPr bwMode="auto">
            <a:xfrm>
              <a:off x="3936" y="2743"/>
              <a:ext cx="162" cy="161"/>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118">
              <a:extLst>
                <a:ext uri="{FF2B5EF4-FFF2-40B4-BE49-F238E27FC236}">
                  <a16:creationId xmlns:a16="http://schemas.microsoft.com/office/drawing/2014/main" id="{076DC08C-4860-17EB-F00B-226109A5C9EB}"/>
                </a:ext>
              </a:extLst>
            </p:cNvPr>
            <p:cNvSpPr>
              <a:spLocks noChangeArrowheads="1"/>
            </p:cNvSpPr>
            <p:nvPr/>
          </p:nvSpPr>
          <p:spPr bwMode="auto">
            <a:xfrm>
              <a:off x="3936" y="2743"/>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119">
              <a:extLst>
                <a:ext uri="{FF2B5EF4-FFF2-40B4-BE49-F238E27FC236}">
                  <a16:creationId xmlns:a16="http://schemas.microsoft.com/office/drawing/2014/main" id="{35EDD0E5-79BA-5897-072C-579B461D59DB}"/>
                </a:ext>
              </a:extLst>
            </p:cNvPr>
            <p:cNvSpPr>
              <a:spLocks noChangeArrowheads="1"/>
            </p:cNvSpPr>
            <p:nvPr/>
          </p:nvSpPr>
          <p:spPr bwMode="auto">
            <a:xfrm>
              <a:off x="3974" y="2781"/>
              <a:ext cx="80" cy="80"/>
            </a:xfrm>
            <a:prstGeom prst="rect">
              <a:avLst/>
            </a:prstGeom>
            <a:solidFill>
              <a:srgbClr val="000000"/>
            </a:solidFill>
            <a:ln w="0">
              <a:solidFill>
                <a:srgbClr val="000000"/>
              </a:solidFill>
              <a:miter lim="800000"/>
              <a:headEnd/>
              <a:tailEnd/>
            </a:ln>
          </p:spPr>
          <p:txBody>
            <a:bodyPr/>
            <a:lstStyle/>
            <a:p>
              <a:endParaRPr lang="en-US"/>
            </a:p>
          </p:txBody>
        </p:sp>
        <p:sp>
          <p:nvSpPr>
            <p:cNvPr id="30" name="Rectangle 120">
              <a:extLst>
                <a:ext uri="{FF2B5EF4-FFF2-40B4-BE49-F238E27FC236}">
                  <a16:creationId xmlns:a16="http://schemas.microsoft.com/office/drawing/2014/main" id="{5901C491-B8C7-1AC8-7FD3-608F2046D8A4}"/>
                </a:ext>
              </a:extLst>
            </p:cNvPr>
            <p:cNvSpPr>
              <a:spLocks noChangeArrowheads="1"/>
            </p:cNvSpPr>
            <p:nvPr/>
          </p:nvSpPr>
          <p:spPr bwMode="auto">
            <a:xfrm>
              <a:off x="3974" y="2781"/>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121">
              <a:extLst>
                <a:ext uri="{FF2B5EF4-FFF2-40B4-BE49-F238E27FC236}">
                  <a16:creationId xmlns:a16="http://schemas.microsoft.com/office/drawing/2014/main" id="{EEA4925A-2D88-C2F9-5798-517A3FB44144}"/>
                </a:ext>
              </a:extLst>
            </p:cNvPr>
            <p:cNvSpPr>
              <a:spLocks noChangeArrowheads="1"/>
            </p:cNvSpPr>
            <p:nvPr/>
          </p:nvSpPr>
          <p:spPr bwMode="auto">
            <a:xfrm>
              <a:off x="4174" y="2258"/>
              <a:ext cx="162" cy="646"/>
            </a:xfrm>
            <a:prstGeom prst="rect">
              <a:avLst/>
            </a:prstGeom>
            <a:solidFill>
              <a:srgbClr val="808080"/>
            </a:solidFill>
            <a:ln w="0">
              <a:solidFill>
                <a:srgbClr val="808080"/>
              </a:solidFill>
              <a:miter lim="800000"/>
              <a:headEnd/>
              <a:tailEnd/>
            </a:ln>
          </p:spPr>
          <p:txBody>
            <a:bodyPr/>
            <a:lstStyle/>
            <a:p>
              <a:endParaRPr lang="en-US"/>
            </a:p>
          </p:txBody>
        </p:sp>
        <p:sp>
          <p:nvSpPr>
            <p:cNvPr id="32" name="Rectangle 122">
              <a:extLst>
                <a:ext uri="{FF2B5EF4-FFF2-40B4-BE49-F238E27FC236}">
                  <a16:creationId xmlns:a16="http://schemas.microsoft.com/office/drawing/2014/main" id="{439965E1-69F9-A8B8-3E22-4920D41F23B5}"/>
                </a:ext>
              </a:extLst>
            </p:cNvPr>
            <p:cNvSpPr>
              <a:spLocks noChangeArrowheads="1"/>
            </p:cNvSpPr>
            <p:nvPr/>
          </p:nvSpPr>
          <p:spPr bwMode="auto">
            <a:xfrm>
              <a:off x="4174" y="2258"/>
              <a:ext cx="162" cy="64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123">
              <a:extLst>
                <a:ext uri="{FF2B5EF4-FFF2-40B4-BE49-F238E27FC236}">
                  <a16:creationId xmlns:a16="http://schemas.microsoft.com/office/drawing/2014/main" id="{BA98993A-729B-3C00-C0AE-C3A906FE8B62}"/>
                </a:ext>
              </a:extLst>
            </p:cNvPr>
            <p:cNvSpPr>
              <a:spLocks noChangeArrowheads="1"/>
            </p:cNvSpPr>
            <p:nvPr/>
          </p:nvSpPr>
          <p:spPr bwMode="auto">
            <a:xfrm>
              <a:off x="4174" y="2258"/>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124">
              <a:extLst>
                <a:ext uri="{FF2B5EF4-FFF2-40B4-BE49-F238E27FC236}">
                  <a16:creationId xmlns:a16="http://schemas.microsoft.com/office/drawing/2014/main" id="{C4EAE772-501C-1461-0EF7-2CD4B62D9150}"/>
                </a:ext>
              </a:extLst>
            </p:cNvPr>
            <p:cNvSpPr>
              <a:spLocks noChangeArrowheads="1"/>
            </p:cNvSpPr>
            <p:nvPr/>
          </p:nvSpPr>
          <p:spPr bwMode="auto">
            <a:xfrm>
              <a:off x="4174" y="2743"/>
              <a:ext cx="162" cy="161"/>
            </a:xfrm>
            <a:prstGeom prst="rect">
              <a:avLst/>
            </a:prstGeom>
            <a:solidFill>
              <a:srgbClr val="DFDFDF"/>
            </a:solidFill>
            <a:ln w="0">
              <a:solidFill>
                <a:srgbClr val="DFDFDF"/>
              </a:solidFill>
              <a:miter lim="800000"/>
              <a:headEnd/>
              <a:tailEnd/>
            </a:ln>
          </p:spPr>
          <p:txBody>
            <a:bodyPr/>
            <a:lstStyle/>
            <a:p>
              <a:endParaRPr lang="en-US"/>
            </a:p>
          </p:txBody>
        </p:sp>
        <p:sp>
          <p:nvSpPr>
            <p:cNvPr id="35" name="Rectangle 125">
              <a:extLst>
                <a:ext uri="{FF2B5EF4-FFF2-40B4-BE49-F238E27FC236}">
                  <a16:creationId xmlns:a16="http://schemas.microsoft.com/office/drawing/2014/main" id="{8877FF2A-40D0-0EB2-1FB3-C344DD4C4015}"/>
                </a:ext>
              </a:extLst>
            </p:cNvPr>
            <p:cNvSpPr>
              <a:spLocks noChangeArrowheads="1"/>
            </p:cNvSpPr>
            <p:nvPr/>
          </p:nvSpPr>
          <p:spPr bwMode="auto">
            <a:xfrm>
              <a:off x="4174" y="2743"/>
              <a:ext cx="162"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126">
              <a:extLst>
                <a:ext uri="{FF2B5EF4-FFF2-40B4-BE49-F238E27FC236}">
                  <a16:creationId xmlns:a16="http://schemas.microsoft.com/office/drawing/2014/main" id="{1DF0E02F-3D9D-A5FF-9094-FD70E91B359D}"/>
                </a:ext>
              </a:extLst>
            </p:cNvPr>
            <p:cNvSpPr>
              <a:spLocks noChangeArrowheads="1"/>
            </p:cNvSpPr>
            <p:nvPr/>
          </p:nvSpPr>
          <p:spPr bwMode="auto">
            <a:xfrm>
              <a:off x="4216" y="2781"/>
              <a:ext cx="82" cy="80"/>
            </a:xfrm>
            <a:prstGeom prst="rect">
              <a:avLst/>
            </a:prstGeom>
            <a:solidFill>
              <a:srgbClr val="000000"/>
            </a:solidFill>
            <a:ln w="0">
              <a:solidFill>
                <a:srgbClr val="000000"/>
              </a:solidFill>
              <a:miter lim="800000"/>
              <a:headEnd/>
              <a:tailEnd/>
            </a:ln>
          </p:spPr>
          <p:txBody>
            <a:bodyPr/>
            <a:lstStyle/>
            <a:p>
              <a:endParaRPr lang="en-US"/>
            </a:p>
          </p:txBody>
        </p:sp>
        <p:sp>
          <p:nvSpPr>
            <p:cNvPr id="37" name="Rectangle 127">
              <a:extLst>
                <a:ext uri="{FF2B5EF4-FFF2-40B4-BE49-F238E27FC236}">
                  <a16:creationId xmlns:a16="http://schemas.microsoft.com/office/drawing/2014/main" id="{0134DB06-82CC-9734-00D5-9EA3C4E949E0}"/>
                </a:ext>
              </a:extLst>
            </p:cNvPr>
            <p:cNvSpPr>
              <a:spLocks noChangeArrowheads="1"/>
            </p:cNvSpPr>
            <p:nvPr/>
          </p:nvSpPr>
          <p:spPr bwMode="auto">
            <a:xfrm>
              <a:off x="4216" y="2781"/>
              <a:ext cx="82"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128">
              <a:extLst>
                <a:ext uri="{FF2B5EF4-FFF2-40B4-BE49-F238E27FC236}">
                  <a16:creationId xmlns:a16="http://schemas.microsoft.com/office/drawing/2014/main" id="{2346416B-1250-F5B9-7104-B6627A173C6E}"/>
                </a:ext>
              </a:extLst>
            </p:cNvPr>
            <p:cNvSpPr>
              <a:spLocks noChangeArrowheads="1"/>
            </p:cNvSpPr>
            <p:nvPr/>
          </p:nvSpPr>
          <p:spPr bwMode="auto">
            <a:xfrm>
              <a:off x="3936" y="2258"/>
              <a:ext cx="162" cy="404"/>
            </a:xfrm>
            <a:prstGeom prst="rect">
              <a:avLst/>
            </a:prstGeom>
            <a:solidFill>
              <a:srgbClr val="808080"/>
            </a:solidFill>
            <a:ln w="0">
              <a:solidFill>
                <a:srgbClr val="808080"/>
              </a:solidFill>
              <a:miter lim="800000"/>
              <a:headEnd/>
              <a:tailEnd/>
            </a:ln>
          </p:spPr>
          <p:txBody>
            <a:bodyPr/>
            <a:lstStyle/>
            <a:p>
              <a:endParaRPr lang="en-US"/>
            </a:p>
          </p:txBody>
        </p:sp>
        <p:sp>
          <p:nvSpPr>
            <p:cNvPr id="39" name="Rectangle 129">
              <a:extLst>
                <a:ext uri="{FF2B5EF4-FFF2-40B4-BE49-F238E27FC236}">
                  <a16:creationId xmlns:a16="http://schemas.microsoft.com/office/drawing/2014/main" id="{3F009256-4296-3561-591D-A22D5ABEFA89}"/>
                </a:ext>
              </a:extLst>
            </p:cNvPr>
            <p:cNvSpPr>
              <a:spLocks noChangeArrowheads="1"/>
            </p:cNvSpPr>
            <p:nvPr/>
          </p:nvSpPr>
          <p:spPr bwMode="auto">
            <a:xfrm>
              <a:off x="3936" y="2258"/>
              <a:ext cx="162"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130">
              <a:extLst>
                <a:ext uri="{FF2B5EF4-FFF2-40B4-BE49-F238E27FC236}">
                  <a16:creationId xmlns:a16="http://schemas.microsoft.com/office/drawing/2014/main" id="{0126FB28-86E6-B788-DB30-8AB169E76B66}"/>
                </a:ext>
              </a:extLst>
            </p:cNvPr>
            <p:cNvSpPr>
              <a:spLocks noChangeArrowheads="1"/>
            </p:cNvSpPr>
            <p:nvPr/>
          </p:nvSpPr>
          <p:spPr bwMode="auto">
            <a:xfrm>
              <a:off x="3936" y="2258"/>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131">
              <a:extLst>
                <a:ext uri="{FF2B5EF4-FFF2-40B4-BE49-F238E27FC236}">
                  <a16:creationId xmlns:a16="http://schemas.microsoft.com/office/drawing/2014/main" id="{7FCAC537-2C16-6AB1-732D-C525FA6B09C7}"/>
                </a:ext>
              </a:extLst>
            </p:cNvPr>
            <p:cNvSpPr>
              <a:spLocks noChangeArrowheads="1"/>
            </p:cNvSpPr>
            <p:nvPr/>
          </p:nvSpPr>
          <p:spPr bwMode="auto">
            <a:xfrm>
              <a:off x="3936" y="2500"/>
              <a:ext cx="162" cy="162"/>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132">
              <a:extLst>
                <a:ext uri="{FF2B5EF4-FFF2-40B4-BE49-F238E27FC236}">
                  <a16:creationId xmlns:a16="http://schemas.microsoft.com/office/drawing/2014/main" id="{370601E4-F7BF-B999-9A6B-8195F5485F7C}"/>
                </a:ext>
              </a:extLst>
            </p:cNvPr>
            <p:cNvSpPr>
              <a:spLocks noChangeArrowheads="1"/>
            </p:cNvSpPr>
            <p:nvPr/>
          </p:nvSpPr>
          <p:spPr bwMode="auto">
            <a:xfrm>
              <a:off x="3936" y="2500"/>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133">
              <a:extLst>
                <a:ext uri="{FF2B5EF4-FFF2-40B4-BE49-F238E27FC236}">
                  <a16:creationId xmlns:a16="http://schemas.microsoft.com/office/drawing/2014/main" id="{9F9FBD69-5D8A-88F1-C9CB-332ED700DD1E}"/>
                </a:ext>
              </a:extLst>
            </p:cNvPr>
            <p:cNvSpPr>
              <a:spLocks noChangeArrowheads="1"/>
            </p:cNvSpPr>
            <p:nvPr/>
          </p:nvSpPr>
          <p:spPr bwMode="auto">
            <a:xfrm>
              <a:off x="3974" y="2543"/>
              <a:ext cx="80" cy="81"/>
            </a:xfrm>
            <a:prstGeom prst="rect">
              <a:avLst/>
            </a:prstGeom>
            <a:solidFill>
              <a:srgbClr val="000000"/>
            </a:solidFill>
            <a:ln w="0">
              <a:solidFill>
                <a:srgbClr val="000000"/>
              </a:solidFill>
              <a:miter lim="800000"/>
              <a:headEnd/>
              <a:tailEnd/>
            </a:ln>
          </p:spPr>
          <p:txBody>
            <a:bodyPr/>
            <a:lstStyle/>
            <a:p>
              <a:endParaRPr lang="en-US"/>
            </a:p>
          </p:txBody>
        </p:sp>
        <p:sp>
          <p:nvSpPr>
            <p:cNvPr id="44" name="Rectangle 134">
              <a:extLst>
                <a:ext uri="{FF2B5EF4-FFF2-40B4-BE49-F238E27FC236}">
                  <a16:creationId xmlns:a16="http://schemas.microsoft.com/office/drawing/2014/main" id="{4613449E-C38C-AB6B-4CED-B4FC176CBBAC}"/>
                </a:ext>
              </a:extLst>
            </p:cNvPr>
            <p:cNvSpPr>
              <a:spLocks noChangeArrowheads="1"/>
            </p:cNvSpPr>
            <p:nvPr/>
          </p:nvSpPr>
          <p:spPr bwMode="auto">
            <a:xfrm>
              <a:off x="3974" y="2543"/>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135">
              <a:extLst>
                <a:ext uri="{FF2B5EF4-FFF2-40B4-BE49-F238E27FC236}">
                  <a16:creationId xmlns:a16="http://schemas.microsoft.com/office/drawing/2014/main" id="{0CF97A2B-8704-9B96-192B-655B307F3FD3}"/>
                </a:ext>
              </a:extLst>
            </p:cNvPr>
            <p:cNvSpPr>
              <a:spLocks noChangeArrowheads="1"/>
            </p:cNvSpPr>
            <p:nvPr/>
          </p:nvSpPr>
          <p:spPr bwMode="auto">
            <a:xfrm>
              <a:off x="4174" y="2984"/>
              <a:ext cx="162" cy="400"/>
            </a:xfrm>
            <a:prstGeom prst="rect">
              <a:avLst/>
            </a:prstGeom>
            <a:solidFill>
              <a:srgbClr val="808080"/>
            </a:solidFill>
            <a:ln w="0">
              <a:solidFill>
                <a:srgbClr val="808080"/>
              </a:solidFill>
              <a:miter lim="800000"/>
              <a:headEnd/>
              <a:tailEnd/>
            </a:ln>
          </p:spPr>
          <p:txBody>
            <a:bodyPr/>
            <a:lstStyle/>
            <a:p>
              <a:endParaRPr lang="en-US"/>
            </a:p>
          </p:txBody>
        </p:sp>
        <p:sp>
          <p:nvSpPr>
            <p:cNvPr id="46" name="Rectangle 136">
              <a:extLst>
                <a:ext uri="{FF2B5EF4-FFF2-40B4-BE49-F238E27FC236}">
                  <a16:creationId xmlns:a16="http://schemas.microsoft.com/office/drawing/2014/main" id="{D01C9CF8-969D-13DB-AD88-455BC5D9C54A}"/>
                </a:ext>
              </a:extLst>
            </p:cNvPr>
            <p:cNvSpPr>
              <a:spLocks noChangeArrowheads="1"/>
            </p:cNvSpPr>
            <p:nvPr/>
          </p:nvSpPr>
          <p:spPr bwMode="auto">
            <a:xfrm>
              <a:off x="4174" y="2984"/>
              <a:ext cx="162" cy="4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137">
              <a:extLst>
                <a:ext uri="{FF2B5EF4-FFF2-40B4-BE49-F238E27FC236}">
                  <a16:creationId xmlns:a16="http://schemas.microsoft.com/office/drawing/2014/main" id="{2E6919A2-9BD1-71A8-7F29-495C12F3EE49}"/>
                </a:ext>
              </a:extLst>
            </p:cNvPr>
            <p:cNvSpPr>
              <a:spLocks noChangeArrowheads="1"/>
            </p:cNvSpPr>
            <p:nvPr/>
          </p:nvSpPr>
          <p:spPr bwMode="auto">
            <a:xfrm>
              <a:off x="4174" y="3222"/>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138">
              <a:extLst>
                <a:ext uri="{FF2B5EF4-FFF2-40B4-BE49-F238E27FC236}">
                  <a16:creationId xmlns:a16="http://schemas.microsoft.com/office/drawing/2014/main" id="{B9E77608-93AE-C0EB-9DDC-19AD7B8862B2}"/>
                </a:ext>
              </a:extLst>
            </p:cNvPr>
            <p:cNvSpPr>
              <a:spLocks noChangeArrowheads="1"/>
            </p:cNvSpPr>
            <p:nvPr/>
          </p:nvSpPr>
          <p:spPr bwMode="auto">
            <a:xfrm>
              <a:off x="4174" y="2984"/>
              <a:ext cx="162" cy="158"/>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139">
              <a:extLst>
                <a:ext uri="{FF2B5EF4-FFF2-40B4-BE49-F238E27FC236}">
                  <a16:creationId xmlns:a16="http://schemas.microsoft.com/office/drawing/2014/main" id="{9AF06CDC-9C17-4E63-CE51-4E0E65B00F0F}"/>
                </a:ext>
              </a:extLst>
            </p:cNvPr>
            <p:cNvSpPr>
              <a:spLocks noChangeArrowheads="1"/>
            </p:cNvSpPr>
            <p:nvPr/>
          </p:nvSpPr>
          <p:spPr bwMode="auto">
            <a:xfrm>
              <a:off x="4174" y="2984"/>
              <a:ext cx="162"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140">
              <a:extLst>
                <a:ext uri="{FF2B5EF4-FFF2-40B4-BE49-F238E27FC236}">
                  <a16:creationId xmlns:a16="http://schemas.microsoft.com/office/drawing/2014/main" id="{CD76DDE0-BD82-EDBD-6E13-68F3CD989690}"/>
                </a:ext>
              </a:extLst>
            </p:cNvPr>
            <p:cNvSpPr>
              <a:spLocks noChangeArrowheads="1"/>
            </p:cNvSpPr>
            <p:nvPr/>
          </p:nvSpPr>
          <p:spPr bwMode="auto">
            <a:xfrm>
              <a:off x="4216" y="3022"/>
              <a:ext cx="82" cy="82"/>
            </a:xfrm>
            <a:prstGeom prst="rect">
              <a:avLst/>
            </a:prstGeom>
            <a:solidFill>
              <a:srgbClr val="000000"/>
            </a:solidFill>
            <a:ln w="0">
              <a:solidFill>
                <a:srgbClr val="000000"/>
              </a:solidFill>
              <a:miter lim="800000"/>
              <a:headEnd/>
              <a:tailEnd/>
            </a:ln>
          </p:spPr>
          <p:txBody>
            <a:bodyPr/>
            <a:lstStyle/>
            <a:p>
              <a:endParaRPr lang="en-US"/>
            </a:p>
          </p:txBody>
        </p:sp>
        <p:sp>
          <p:nvSpPr>
            <p:cNvPr id="51" name="Rectangle 141">
              <a:extLst>
                <a:ext uri="{FF2B5EF4-FFF2-40B4-BE49-F238E27FC236}">
                  <a16:creationId xmlns:a16="http://schemas.microsoft.com/office/drawing/2014/main" id="{EC73C96F-7A8C-495F-77DC-C74B95CCF2A9}"/>
                </a:ext>
              </a:extLst>
            </p:cNvPr>
            <p:cNvSpPr>
              <a:spLocks noChangeArrowheads="1"/>
            </p:cNvSpPr>
            <p:nvPr/>
          </p:nvSpPr>
          <p:spPr bwMode="auto">
            <a:xfrm>
              <a:off x="4216" y="3022"/>
              <a:ext cx="82"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142">
              <a:extLst>
                <a:ext uri="{FF2B5EF4-FFF2-40B4-BE49-F238E27FC236}">
                  <a16:creationId xmlns:a16="http://schemas.microsoft.com/office/drawing/2014/main" id="{FA4C3DF5-EC46-EAA2-A4C9-30FBF616E5A5}"/>
                </a:ext>
              </a:extLst>
            </p:cNvPr>
            <p:cNvSpPr>
              <a:spLocks noChangeArrowheads="1"/>
            </p:cNvSpPr>
            <p:nvPr/>
          </p:nvSpPr>
          <p:spPr bwMode="auto">
            <a:xfrm>
              <a:off x="4098" y="2781"/>
              <a:ext cx="76" cy="80"/>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143">
              <a:extLst>
                <a:ext uri="{FF2B5EF4-FFF2-40B4-BE49-F238E27FC236}">
                  <a16:creationId xmlns:a16="http://schemas.microsoft.com/office/drawing/2014/main" id="{3CC78019-4D93-0337-E2FC-20BE2F9A0274}"/>
                </a:ext>
              </a:extLst>
            </p:cNvPr>
            <p:cNvSpPr>
              <a:spLocks noChangeArrowheads="1"/>
            </p:cNvSpPr>
            <p:nvPr/>
          </p:nvSpPr>
          <p:spPr bwMode="auto">
            <a:xfrm>
              <a:off x="4098" y="2781"/>
              <a:ext cx="76"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144">
              <a:extLst>
                <a:ext uri="{FF2B5EF4-FFF2-40B4-BE49-F238E27FC236}">
                  <a16:creationId xmlns:a16="http://schemas.microsoft.com/office/drawing/2014/main" id="{89BA4506-ACD2-AB99-5C01-25FCE7928A53}"/>
                </a:ext>
              </a:extLst>
            </p:cNvPr>
            <p:cNvSpPr>
              <a:spLocks noChangeArrowheads="1"/>
            </p:cNvSpPr>
            <p:nvPr/>
          </p:nvSpPr>
          <p:spPr bwMode="auto">
            <a:xfrm>
              <a:off x="4098" y="2543"/>
              <a:ext cx="318" cy="81"/>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145">
              <a:extLst>
                <a:ext uri="{FF2B5EF4-FFF2-40B4-BE49-F238E27FC236}">
                  <a16:creationId xmlns:a16="http://schemas.microsoft.com/office/drawing/2014/main" id="{D65F3653-8050-8380-F04A-05058B400986}"/>
                </a:ext>
              </a:extLst>
            </p:cNvPr>
            <p:cNvSpPr>
              <a:spLocks noChangeArrowheads="1"/>
            </p:cNvSpPr>
            <p:nvPr/>
          </p:nvSpPr>
          <p:spPr bwMode="auto">
            <a:xfrm>
              <a:off x="4098" y="2543"/>
              <a:ext cx="318"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146">
              <a:extLst>
                <a:ext uri="{FF2B5EF4-FFF2-40B4-BE49-F238E27FC236}">
                  <a16:creationId xmlns:a16="http://schemas.microsoft.com/office/drawing/2014/main" id="{4142DEE0-765E-A17B-4364-F531D69F8175}"/>
                </a:ext>
              </a:extLst>
            </p:cNvPr>
            <p:cNvSpPr>
              <a:spLocks noChangeArrowheads="1"/>
            </p:cNvSpPr>
            <p:nvPr/>
          </p:nvSpPr>
          <p:spPr bwMode="auto">
            <a:xfrm>
              <a:off x="4336" y="3022"/>
              <a:ext cx="80" cy="82"/>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147">
              <a:extLst>
                <a:ext uri="{FF2B5EF4-FFF2-40B4-BE49-F238E27FC236}">
                  <a16:creationId xmlns:a16="http://schemas.microsoft.com/office/drawing/2014/main" id="{72006611-D39F-9332-CB33-FD5BC5957F51}"/>
                </a:ext>
              </a:extLst>
            </p:cNvPr>
            <p:cNvSpPr>
              <a:spLocks noChangeArrowheads="1"/>
            </p:cNvSpPr>
            <p:nvPr/>
          </p:nvSpPr>
          <p:spPr bwMode="auto">
            <a:xfrm>
              <a:off x="4336" y="3022"/>
              <a:ext cx="80"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148">
              <a:extLst>
                <a:ext uri="{FF2B5EF4-FFF2-40B4-BE49-F238E27FC236}">
                  <a16:creationId xmlns:a16="http://schemas.microsoft.com/office/drawing/2014/main" id="{06CE548B-53E6-0B3E-7C70-B909867B84A3}"/>
                </a:ext>
              </a:extLst>
            </p:cNvPr>
            <p:cNvSpPr>
              <a:spLocks noChangeArrowheads="1"/>
            </p:cNvSpPr>
            <p:nvPr/>
          </p:nvSpPr>
          <p:spPr bwMode="auto">
            <a:xfrm>
              <a:off x="4416" y="2984"/>
              <a:ext cx="162" cy="158"/>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149">
              <a:extLst>
                <a:ext uri="{FF2B5EF4-FFF2-40B4-BE49-F238E27FC236}">
                  <a16:creationId xmlns:a16="http://schemas.microsoft.com/office/drawing/2014/main" id="{C8262F2C-D2E7-9B1F-F503-B3447E44D5CF}"/>
                </a:ext>
              </a:extLst>
            </p:cNvPr>
            <p:cNvSpPr>
              <a:spLocks noChangeArrowheads="1"/>
            </p:cNvSpPr>
            <p:nvPr/>
          </p:nvSpPr>
          <p:spPr bwMode="auto">
            <a:xfrm>
              <a:off x="4416" y="2984"/>
              <a:ext cx="162"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150">
              <a:extLst>
                <a:ext uri="{FF2B5EF4-FFF2-40B4-BE49-F238E27FC236}">
                  <a16:creationId xmlns:a16="http://schemas.microsoft.com/office/drawing/2014/main" id="{EF09F1A5-42A2-0C5C-86E1-2EB18B3B03D0}"/>
                </a:ext>
              </a:extLst>
            </p:cNvPr>
            <p:cNvSpPr>
              <a:spLocks noChangeArrowheads="1"/>
            </p:cNvSpPr>
            <p:nvPr/>
          </p:nvSpPr>
          <p:spPr bwMode="auto">
            <a:xfrm>
              <a:off x="4460" y="3022"/>
              <a:ext cx="76" cy="82"/>
            </a:xfrm>
            <a:prstGeom prst="rect">
              <a:avLst/>
            </a:prstGeom>
            <a:solidFill>
              <a:srgbClr val="000000"/>
            </a:solidFill>
            <a:ln w="0">
              <a:solidFill>
                <a:srgbClr val="000000"/>
              </a:solidFill>
              <a:miter lim="800000"/>
              <a:headEnd/>
              <a:tailEnd/>
            </a:ln>
          </p:spPr>
          <p:txBody>
            <a:bodyPr/>
            <a:lstStyle/>
            <a:p>
              <a:endParaRPr lang="en-US"/>
            </a:p>
          </p:txBody>
        </p:sp>
        <p:sp>
          <p:nvSpPr>
            <p:cNvPr id="61" name="Rectangle 151">
              <a:extLst>
                <a:ext uri="{FF2B5EF4-FFF2-40B4-BE49-F238E27FC236}">
                  <a16:creationId xmlns:a16="http://schemas.microsoft.com/office/drawing/2014/main" id="{78DF7CBD-CEFF-9C55-17D7-DEB86ACC8406}"/>
                </a:ext>
              </a:extLst>
            </p:cNvPr>
            <p:cNvSpPr>
              <a:spLocks noChangeArrowheads="1"/>
            </p:cNvSpPr>
            <p:nvPr/>
          </p:nvSpPr>
          <p:spPr bwMode="auto">
            <a:xfrm>
              <a:off x="4460" y="3022"/>
              <a:ext cx="76" cy="8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152">
              <a:extLst>
                <a:ext uri="{FF2B5EF4-FFF2-40B4-BE49-F238E27FC236}">
                  <a16:creationId xmlns:a16="http://schemas.microsoft.com/office/drawing/2014/main" id="{A79B69E7-E79B-A07F-52DF-3B083E9DAA35}"/>
                </a:ext>
              </a:extLst>
            </p:cNvPr>
            <p:cNvSpPr>
              <a:spLocks noChangeArrowheads="1"/>
            </p:cNvSpPr>
            <p:nvPr/>
          </p:nvSpPr>
          <p:spPr bwMode="auto">
            <a:xfrm>
              <a:off x="4416" y="2500"/>
              <a:ext cx="162" cy="162"/>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153">
              <a:extLst>
                <a:ext uri="{FF2B5EF4-FFF2-40B4-BE49-F238E27FC236}">
                  <a16:creationId xmlns:a16="http://schemas.microsoft.com/office/drawing/2014/main" id="{E5E18920-E527-02DA-F6DB-3723D1A0D82F}"/>
                </a:ext>
              </a:extLst>
            </p:cNvPr>
            <p:cNvSpPr>
              <a:spLocks noChangeArrowheads="1"/>
            </p:cNvSpPr>
            <p:nvPr/>
          </p:nvSpPr>
          <p:spPr bwMode="auto">
            <a:xfrm>
              <a:off x="4416" y="2500"/>
              <a:ext cx="162" cy="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154">
              <a:extLst>
                <a:ext uri="{FF2B5EF4-FFF2-40B4-BE49-F238E27FC236}">
                  <a16:creationId xmlns:a16="http://schemas.microsoft.com/office/drawing/2014/main" id="{A5E2354D-CDBC-0F5C-38E9-86EE39B17922}"/>
                </a:ext>
              </a:extLst>
            </p:cNvPr>
            <p:cNvSpPr>
              <a:spLocks noChangeArrowheads="1"/>
            </p:cNvSpPr>
            <p:nvPr/>
          </p:nvSpPr>
          <p:spPr bwMode="auto">
            <a:xfrm>
              <a:off x="4460" y="2543"/>
              <a:ext cx="76" cy="81"/>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155">
              <a:extLst>
                <a:ext uri="{FF2B5EF4-FFF2-40B4-BE49-F238E27FC236}">
                  <a16:creationId xmlns:a16="http://schemas.microsoft.com/office/drawing/2014/main" id="{CF05EAC4-48E0-C62A-2A2F-5807E2735360}"/>
                </a:ext>
              </a:extLst>
            </p:cNvPr>
            <p:cNvSpPr>
              <a:spLocks noChangeArrowheads="1"/>
            </p:cNvSpPr>
            <p:nvPr/>
          </p:nvSpPr>
          <p:spPr bwMode="auto">
            <a:xfrm>
              <a:off x="4460" y="2543"/>
              <a:ext cx="76"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156">
              <a:extLst>
                <a:ext uri="{FF2B5EF4-FFF2-40B4-BE49-F238E27FC236}">
                  <a16:creationId xmlns:a16="http://schemas.microsoft.com/office/drawing/2014/main" id="{5AFA4533-A90C-4F8E-723D-8EC9B379E4BF}"/>
                </a:ext>
              </a:extLst>
            </p:cNvPr>
            <p:cNvSpPr>
              <a:spLocks noChangeArrowheads="1"/>
            </p:cNvSpPr>
            <p:nvPr/>
          </p:nvSpPr>
          <p:spPr bwMode="auto">
            <a:xfrm>
              <a:off x="4416" y="2662"/>
              <a:ext cx="162" cy="322"/>
            </a:xfrm>
            <a:prstGeom prst="rect">
              <a:avLst/>
            </a:prstGeom>
            <a:solidFill>
              <a:srgbClr val="808080"/>
            </a:solidFill>
            <a:ln w="0">
              <a:solidFill>
                <a:srgbClr val="808080"/>
              </a:solidFill>
              <a:miter lim="800000"/>
              <a:headEnd/>
              <a:tailEnd/>
            </a:ln>
          </p:spPr>
          <p:txBody>
            <a:bodyPr/>
            <a:lstStyle/>
            <a:p>
              <a:endParaRPr lang="en-US"/>
            </a:p>
          </p:txBody>
        </p:sp>
        <p:sp>
          <p:nvSpPr>
            <p:cNvPr id="67" name="Rectangle 157">
              <a:extLst>
                <a:ext uri="{FF2B5EF4-FFF2-40B4-BE49-F238E27FC236}">
                  <a16:creationId xmlns:a16="http://schemas.microsoft.com/office/drawing/2014/main" id="{C81755C7-73B2-A0A2-0171-E3B31552052B}"/>
                </a:ext>
              </a:extLst>
            </p:cNvPr>
            <p:cNvSpPr>
              <a:spLocks noChangeArrowheads="1"/>
            </p:cNvSpPr>
            <p:nvPr/>
          </p:nvSpPr>
          <p:spPr bwMode="auto">
            <a:xfrm>
              <a:off x="4416" y="2662"/>
              <a:ext cx="162" cy="32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Text Box 158">
              <a:extLst>
                <a:ext uri="{FF2B5EF4-FFF2-40B4-BE49-F238E27FC236}">
                  <a16:creationId xmlns:a16="http://schemas.microsoft.com/office/drawing/2014/main" id="{64FE5E92-9537-B026-F506-BB864FDB38F8}"/>
                </a:ext>
              </a:extLst>
            </p:cNvPr>
            <p:cNvSpPr txBox="1">
              <a:spLocks noChangeArrowheads="1"/>
            </p:cNvSpPr>
            <p:nvPr/>
          </p:nvSpPr>
          <p:spPr bwMode="auto">
            <a:xfrm>
              <a:off x="3911" y="3365"/>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69" name="Text Box 159">
              <a:extLst>
                <a:ext uri="{FF2B5EF4-FFF2-40B4-BE49-F238E27FC236}">
                  <a16:creationId xmlns:a16="http://schemas.microsoft.com/office/drawing/2014/main" id="{AAB5828C-74D0-266F-BB4A-C95C28C8B7D0}"/>
                </a:ext>
              </a:extLst>
            </p:cNvPr>
            <p:cNvSpPr txBox="1">
              <a:spLocks noChangeArrowheads="1"/>
            </p:cNvSpPr>
            <p:nvPr/>
          </p:nvSpPr>
          <p:spPr bwMode="auto">
            <a:xfrm>
              <a:off x="4164" y="33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70" name="Text Box 160">
              <a:extLst>
                <a:ext uri="{FF2B5EF4-FFF2-40B4-BE49-F238E27FC236}">
                  <a16:creationId xmlns:a16="http://schemas.microsoft.com/office/drawing/2014/main" id="{4D0D58B7-1551-424D-C2FF-188B59AC1621}"/>
                </a:ext>
              </a:extLst>
            </p:cNvPr>
            <p:cNvSpPr txBox="1">
              <a:spLocks noChangeArrowheads="1"/>
            </p:cNvSpPr>
            <p:nvPr/>
          </p:nvSpPr>
          <p:spPr bwMode="auto">
            <a:xfrm>
              <a:off x="3911" y="206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71" name="Text Box 161">
              <a:extLst>
                <a:ext uri="{FF2B5EF4-FFF2-40B4-BE49-F238E27FC236}">
                  <a16:creationId xmlns:a16="http://schemas.microsoft.com/office/drawing/2014/main" id="{8F4036E1-6DE2-C7F3-4A88-FFB197645866}"/>
                </a:ext>
              </a:extLst>
            </p:cNvPr>
            <p:cNvSpPr txBox="1">
              <a:spLocks noChangeArrowheads="1"/>
            </p:cNvSpPr>
            <p:nvPr/>
          </p:nvSpPr>
          <p:spPr bwMode="auto">
            <a:xfrm>
              <a:off x="4142" y="2067"/>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72" name="AutoShape 176">
              <a:extLst>
                <a:ext uri="{FF2B5EF4-FFF2-40B4-BE49-F238E27FC236}">
                  <a16:creationId xmlns:a16="http://schemas.microsoft.com/office/drawing/2014/main" id="{A7AF9940-92DB-5C34-7375-7C92D8B9BE3C}"/>
                </a:ext>
              </a:extLst>
            </p:cNvPr>
            <p:cNvSpPr>
              <a:spLocks noChangeArrowheads="1"/>
            </p:cNvSpPr>
            <p:nvPr/>
          </p:nvSpPr>
          <p:spPr bwMode="auto">
            <a:xfrm>
              <a:off x="3472" y="2669"/>
              <a:ext cx="193" cy="422"/>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3" name="Line 178">
            <a:extLst>
              <a:ext uri="{FF2B5EF4-FFF2-40B4-BE49-F238E27FC236}">
                <a16:creationId xmlns:a16="http://schemas.microsoft.com/office/drawing/2014/main" id="{F52DFB77-3532-6413-59F4-F68201BD8DF2}"/>
              </a:ext>
            </a:extLst>
          </p:cNvPr>
          <p:cNvSpPr>
            <a:spLocks noChangeShapeType="1"/>
          </p:cNvSpPr>
          <p:nvPr/>
        </p:nvSpPr>
        <p:spPr bwMode="auto">
          <a:xfrm flipH="1" flipV="1">
            <a:off x="2871788" y="4864811"/>
            <a:ext cx="13081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79">
            <a:extLst>
              <a:ext uri="{FF2B5EF4-FFF2-40B4-BE49-F238E27FC236}">
                <a16:creationId xmlns:a16="http://schemas.microsoft.com/office/drawing/2014/main" id="{6E4CBB3C-0F64-A471-D2E2-9A5DDE75FE26}"/>
              </a:ext>
            </a:extLst>
          </p:cNvPr>
          <p:cNvSpPr>
            <a:spLocks noChangeShapeType="1"/>
          </p:cNvSpPr>
          <p:nvPr/>
        </p:nvSpPr>
        <p:spPr bwMode="auto">
          <a:xfrm flipH="1" flipV="1">
            <a:off x="2871788" y="3644024"/>
            <a:ext cx="13081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180">
            <a:extLst>
              <a:ext uri="{FF2B5EF4-FFF2-40B4-BE49-F238E27FC236}">
                <a16:creationId xmlns:a16="http://schemas.microsoft.com/office/drawing/2014/main" id="{B9A43531-2E01-70CE-579F-B5505DF3AF0B}"/>
              </a:ext>
            </a:extLst>
          </p:cNvPr>
          <p:cNvSpPr>
            <a:spLocks noChangeArrowheads="1"/>
          </p:cNvSpPr>
          <p:nvPr/>
        </p:nvSpPr>
        <p:spPr bwMode="auto">
          <a:xfrm flipH="1" flipV="1">
            <a:off x="3375025" y="3542424"/>
            <a:ext cx="255588" cy="1020762"/>
          </a:xfrm>
          <a:prstGeom prst="rect">
            <a:avLst/>
          </a:prstGeom>
          <a:solidFill>
            <a:srgbClr val="808080"/>
          </a:solidFill>
          <a:ln w="0">
            <a:solidFill>
              <a:srgbClr val="808080"/>
            </a:solidFill>
            <a:miter lim="800000"/>
            <a:headEnd/>
            <a:tailEnd/>
          </a:ln>
        </p:spPr>
        <p:txBody>
          <a:bodyPr/>
          <a:lstStyle/>
          <a:p>
            <a:endParaRPr lang="en-US"/>
          </a:p>
        </p:txBody>
      </p:sp>
      <p:sp>
        <p:nvSpPr>
          <p:cNvPr id="76" name="Rectangle 181">
            <a:extLst>
              <a:ext uri="{FF2B5EF4-FFF2-40B4-BE49-F238E27FC236}">
                <a16:creationId xmlns:a16="http://schemas.microsoft.com/office/drawing/2014/main" id="{082FFACF-EA93-D23F-918F-3B50A2D44187}"/>
              </a:ext>
            </a:extLst>
          </p:cNvPr>
          <p:cNvSpPr>
            <a:spLocks noChangeArrowheads="1"/>
          </p:cNvSpPr>
          <p:nvPr/>
        </p:nvSpPr>
        <p:spPr bwMode="auto">
          <a:xfrm flipH="1" flipV="1">
            <a:off x="3759200" y="3923424"/>
            <a:ext cx="255588" cy="1066800"/>
          </a:xfrm>
          <a:prstGeom prst="rect">
            <a:avLst/>
          </a:prstGeom>
          <a:solidFill>
            <a:srgbClr val="808080"/>
          </a:solidFill>
          <a:ln w="0">
            <a:solidFill>
              <a:srgbClr val="808080"/>
            </a:solidFill>
            <a:miter lim="800000"/>
            <a:headEnd/>
            <a:tailEnd/>
          </a:ln>
        </p:spPr>
        <p:txBody>
          <a:bodyPr/>
          <a:lstStyle/>
          <a:p>
            <a:endParaRPr lang="en-US"/>
          </a:p>
        </p:txBody>
      </p:sp>
      <p:sp>
        <p:nvSpPr>
          <p:cNvPr id="77" name="Rectangle 182">
            <a:extLst>
              <a:ext uri="{FF2B5EF4-FFF2-40B4-BE49-F238E27FC236}">
                <a16:creationId xmlns:a16="http://schemas.microsoft.com/office/drawing/2014/main" id="{7C12DDFB-9BDC-CDB2-93BA-E49075C452DE}"/>
              </a:ext>
            </a:extLst>
          </p:cNvPr>
          <p:cNvSpPr>
            <a:spLocks noChangeArrowheads="1"/>
          </p:cNvSpPr>
          <p:nvPr/>
        </p:nvSpPr>
        <p:spPr bwMode="auto">
          <a:xfrm flipH="1" flipV="1">
            <a:off x="3759200" y="3929774"/>
            <a:ext cx="255588" cy="1060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183">
            <a:extLst>
              <a:ext uri="{FF2B5EF4-FFF2-40B4-BE49-F238E27FC236}">
                <a16:creationId xmlns:a16="http://schemas.microsoft.com/office/drawing/2014/main" id="{A6CFA671-1C79-C243-7D77-85A9AFB342AE}"/>
              </a:ext>
            </a:extLst>
          </p:cNvPr>
          <p:cNvSpPr>
            <a:spLocks noChangeArrowheads="1"/>
          </p:cNvSpPr>
          <p:nvPr/>
        </p:nvSpPr>
        <p:spPr bwMode="auto">
          <a:xfrm flipH="1" flipV="1">
            <a:off x="3375025" y="3542424"/>
            <a:ext cx="255588" cy="10207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184">
            <a:extLst>
              <a:ext uri="{FF2B5EF4-FFF2-40B4-BE49-F238E27FC236}">
                <a16:creationId xmlns:a16="http://schemas.microsoft.com/office/drawing/2014/main" id="{2F9ADEC4-34C9-2151-09AF-6D1A94BB7BE0}"/>
              </a:ext>
            </a:extLst>
          </p:cNvPr>
          <p:cNvSpPr>
            <a:spLocks noChangeArrowheads="1"/>
          </p:cNvSpPr>
          <p:nvPr/>
        </p:nvSpPr>
        <p:spPr bwMode="auto">
          <a:xfrm flipH="1" flipV="1">
            <a:off x="3768725" y="4747336"/>
            <a:ext cx="254000" cy="24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185">
            <a:extLst>
              <a:ext uri="{FF2B5EF4-FFF2-40B4-BE49-F238E27FC236}">
                <a16:creationId xmlns:a16="http://schemas.microsoft.com/office/drawing/2014/main" id="{7826B278-3585-00E1-29D3-E979CD5CD4D5}"/>
              </a:ext>
            </a:extLst>
          </p:cNvPr>
          <p:cNvSpPr>
            <a:spLocks noChangeArrowheads="1"/>
          </p:cNvSpPr>
          <p:nvPr/>
        </p:nvSpPr>
        <p:spPr bwMode="auto">
          <a:xfrm flipH="1" flipV="1">
            <a:off x="3375025" y="4304424"/>
            <a:ext cx="255588" cy="255587"/>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186">
            <a:extLst>
              <a:ext uri="{FF2B5EF4-FFF2-40B4-BE49-F238E27FC236}">
                <a16:creationId xmlns:a16="http://schemas.microsoft.com/office/drawing/2014/main" id="{BE615A0C-B7CC-7AE6-8638-DF809732D9CC}"/>
              </a:ext>
            </a:extLst>
          </p:cNvPr>
          <p:cNvSpPr>
            <a:spLocks noChangeArrowheads="1"/>
          </p:cNvSpPr>
          <p:nvPr/>
        </p:nvSpPr>
        <p:spPr bwMode="auto">
          <a:xfrm flipH="1" flipV="1">
            <a:off x="3375025" y="4304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187">
            <a:extLst>
              <a:ext uri="{FF2B5EF4-FFF2-40B4-BE49-F238E27FC236}">
                <a16:creationId xmlns:a16="http://schemas.microsoft.com/office/drawing/2014/main" id="{109BC4B1-7550-04BC-ACB3-6407439B321F}"/>
              </a:ext>
            </a:extLst>
          </p:cNvPr>
          <p:cNvSpPr>
            <a:spLocks noChangeArrowheads="1"/>
          </p:cNvSpPr>
          <p:nvPr/>
        </p:nvSpPr>
        <p:spPr bwMode="auto">
          <a:xfrm flipH="1" flipV="1">
            <a:off x="3759200" y="3928186"/>
            <a:ext cx="255588" cy="25558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188">
            <a:extLst>
              <a:ext uri="{FF2B5EF4-FFF2-40B4-BE49-F238E27FC236}">
                <a16:creationId xmlns:a16="http://schemas.microsoft.com/office/drawing/2014/main" id="{3E379569-5447-E484-D97C-8E2E3F54D485}"/>
              </a:ext>
            </a:extLst>
          </p:cNvPr>
          <p:cNvSpPr>
            <a:spLocks noChangeArrowheads="1"/>
          </p:cNvSpPr>
          <p:nvPr/>
        </p:nvSpPr>
        <p:spPr bwMode="auto">
          <a:xfrm flipH="1" flipV="1">
            <a:off x="3759200" y="3928186"/>
            <a:ext cx="255588" cy="2555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189">
            <a:extLst>
              <a:ext uri="{FF2B5EF4-FFF2-40B4-BE49-F238E27FC236}">
                <a16:creationId xmlns:a16="http://schemas.microsoft.com/office/drawing/2014/main" id="{45CB44CD-DACB-F466-A2ED-2C3B81476D36}"/>
              </a:ext>
            </a:extLst>
          </p:cNvPr>
          <p:cNvSpPr>
            <a:spLocks noChangeArrowheads="1"/>
          </p:cNvSpPr>
          <p:nvPr/>
        </p:nvSpPr>
        <p:spPr bwMode="auto">
          <a:xfrm flipH="1" flipV="1">
            <a:off x="3435350" y="4371099"/>
            <a:ext cx="127000" cy="128587"/>
          </a:xfrm>
          <a:prstGeom prst="rect">
            <a:avLst/>
          </a:prstGeom>
          <a:solidFill>
            <a:srgbClr val="000000"/>
          </a:solidFill>
          <a:ln w="0">
            <a:solidFill>
              <a:srgbClr val="000000"/>
            </a:solidFill>
            <a:miter lim="800000"/>
            <a:headEnd/>
            <a:tailEnd/>
          </a:ln>
        </p:spPr>
        <p:txBody>
          <a:bodyPr/>
          <a:lstStyle/>
          <a:p>
            <a:endParaRPr lang="en-US"/>
          </a:p>
        </p:txBody>
      </p:sp>
      <p:sp>
        <p:nvSpPr>
          <p:cNvPr id="85" name="Rectangle 190">
            <a:extLst>
              <a:ext uri="{FF2B5EF4-FFF2-40B4-BE49-F238E27FC236}">
                <a16:creationId xmlns:a16="http://schemas.microsoft.com/office/drawing/2014/main" id="{2D99E105-F736-CEA3-F00A-08842516A9EE}"/>
              </a:ext>
            </a:extLst>
          </p:cNvPr>
          <p:cNvSpPr>
            <a:spLocks noChangeArrowheads="1"/>
          </p:cNvSpPr>
          <p:nvPr/>
        </p:nvSpPr>
        <p:spPr bwMode="auto">
          <a:xfrm flipH="1" flipV="1">
            <a:off x="3435350" y="4371099"/>
            <a:ext cx="127000"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191">
            <a:extLst>
              <a:ext uri="{FF2B5EF4-FFF2-40B4-BE49-F238E27FC236}">
                <a16:creationId xmlns:a16="http://schemas.microsoft.com/office/drawing/2014/main" id="{CE14658C-5869-2897-7096-015E9B76EE52}"/>
              </a:ext>
            </a:extLst>
          </p:cNvPr>
          <p:cNvSpPr>
            <a:spLocks noChangeArrowheads="1"/>
          </p:cNvSpPr>
          <p:nvPr/>
        </p:nvSpPr>
        <p:spPr bwMode="auto">
          <a:xfrm flipH="1" flipV="1">
            <a:off x="3819525" y="3988511"/>
            <a:ext cx="128588" cy="127000"/>
          </a:xfrm>
          <a:prstGeom prst="rect">
            <a:avLst/>
          </a:prstGeom>
          <a:solidFill>
            <a:srgbClr val="000000"/>
          </a:solidFill>
          <a:ln w="0">
            <a:solidFill>
              <a:srgbClr val="000000"/>
            </a:solidFill>
            <a:miter lim="800000"/>
            <a:headEnd/>
            <a:tailEnd/>
          </a:ln>
        </p:spPr>
        <p:txBody>
          <a:bodyPr/>
          <a:lstStyle/>
          <a:p>
            <a:endParaRPr lang="en-US"/>
          </a:p>
        </p:txBody>
      </p:sp>
      <p:sp>
        <p:nvSpPr>
          <p:cNvPr id="87" name="Rectangle 192">
            <a:extLst>
              <a:ext uri="{FF2B5EF4-FFF2-40B4-BE49-F238E27FC236}">
                <a16:creationId xmlns:a16="http://schemas.microsoft.com/office/drawing/2014/main" id="{F573A4AF-C026-00A7-6F30-1FB0EAD273D7}"/>
              </a:ext>
            </a:extLst>
          </p:cNvPr>
          <p:cNvSpPr>
            <a:spLocks noChangeArrowheads="1"/>
          </p:cNvSpPr>
          <p:nvPr/>
        </p:nvSpPr>
        <p:spPr bwMode="auto">
          <a:xfrm flipH="1" flipV="1">
            <a:off x="3819525" y="3988511"/>
            <a:ext cx="128588"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Text Box 193">
            <a:extLst>
              <a:ext uri="{FF2B5EF4-FFF2-40B4-BE49-F238E27FC236}">
                <a16:creationId xmlns:a16="http://schemas.microsoft.com/office/drawing/2014/main" id="{320C1C2E-FF4F-A520-6AD9-1F37F9637967}"/>
              </a:ext>
            </a:extLst>
          </p:cNvPr>
          <p:cNvSpPr txBox="1">
            <a:spLocks noChangeArrowheads="1"/>
          </p:cNvSpPr>
          <p:nvPr/>
        </p:nvSpPr>
        <p:spPr bwMode="auto">
          <a:xfrm>
            <a:off x="3305175" y="3180474"/>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89" name="Text Box 194">
            <a:extLst>
              <a:ext uri="{FF2B5EF4-FFF2-40B4-BE49-F238E27FC236}">
                <a16:creationId xmlns:a16="http://schemas.microsoft.com/office/drawing/2014/main" id="{988F5B30-41E4-2A04-EE7F-341C38FABC50}"/>
              </a:ext>
            </a:extLst>
          </p:cNvPr>
          <p:cNvSpPr txBox="1">
            <a:spLocks noChangeArrowheads="1"/>
          </p:cNvSpPr>
          <p:nvPr/>
        </p:nvSpPr>
        <p:spPr bwMode="auto">
          <a:xfrm>
            <a:off x="3703638" y="4991811"/>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0" name="Rectangle 195">
            <a:extLst>
              <a:ext uri="{FF2B5EF4-FFF2-40B4-BE49-F238E27FC236}">
                <a16:creationId xmlns:a16="http://schemas.microsoft.com/office/drawing/2014/main" id="{9B117958-B89D-F1FC-4282-DE1D1ABED398}"/>
              </a:ext>
            </a:extLst>
          </p:cNvPr>
          <p:cNvSpPr>
            <a:spLocks noChangeArrowheads="1"/>
          </p:cNvSpPr>
          <p:nvPr/>
        </p:nvSpPr>
        <p:spPr bwMode="auto">
          <a:xfrm flipH="1" flipV="1">
            <a:off x="3375025" y="3542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196">
            <a:extLst>
              <a:ext uri="{FF2B5EF4-FFF2-40B4-BE49-F238E27FC236}">
                <a16:creationId xmlns:a16="http://schemas.microsoft.com/office/drawing/2014/main" id="{E072D4FB-F463-D2F2-0F12-8ADC9B89A9C3}"/>
              </a:ext>
            </a:extLst>
          </p:cNvPr>
          <p:cNvSpPr>
            <a:spLocks noChangeArrowheads="1"/>
          </p:cNvSpPr>
          <p:nvPr/>
        </p:nvSpPr>
        <p:spPr bwMode="auto">
          <a:xfrm flipH="1" flipV="1">
            <a:off x="3254375" y="3988511"/>
            <a:ext cx="504825" cy="127000"/>
          </a:xfrm>
          <a:prstGeom prst="rect">
            <a:avLst/>
          </a:prstGeom>
          <a:solidFill>
            <a:srgbClr val="DFDFDF"/>
          </a:solidFill>
          <a:ln w="0">
            <a:solidFill>
              <a:srgbClr val="DFDFDF"/>
            </a:solidFill>
            <a:miter lim="800000"/>
            <a:headEnd/>
            <a:tailEnd/>
          </a:ln>
        </p:spPr>
        <p:txBody>
          <a:bodyPr/>
          <a:lstStyle/>
          <a:p>
            <a:endParaRPr lang="en-US"/>
          </a:p>
        </p:txBody>
      </p:sp>
      <p:sp>
        <p:nvSpPr>
          <p:cNvPr id="92" name="Rectangle 197">
            <a:extLst>
              <a:ext uri="{FF2B5EF4-FFF2-40B4-BE49-F238E27FC236}">
                <a16:creationId xmlns:a16="http://schemas.microsoft.com/office/drawing/2014/main" id="{69BF236D-EC7D-2B00-32DA-4966AA7AB612}"/>
              </a:ext>
            </a:extLst>
          </p:cNvPr>
          <p:cNvSpPr>
            <a:spLocks noChangeArrowheads="1"/>
          </p:cNvSpPr>
          <p:nvPr/>
        </p:nvSpPr>
        <p:spPr bwMode="auto">
          <a:xfrm flipH="1" flipV="1">
            <a:off x="3254375" y="3988511"/>
            <a:ext cx="504825"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198">
            <a:extLst>
              <a:ext uri="{FF2B5EF4-FFF2-40B4-BE49-F238E27FC236}">
                <a16:creationId xmlns:a16="http://schemas.microsoft.com/office/drawing/2014/main" id="{5EC16862-6891-BAF5-3C06-DC03828DCF82}"/>
              </a:ext>
            </a:extLst>
          </p:cNvPr>
          <p:cNvSpPr>
            <a:spLocks noChangeArrowheads="1"/>
          </p:cNvSpPr>
          <p:nvPr/>
        </p:nvSpPr>
        <p:spPr bwMode="auto">
          <a:xfrm flipH="1" flipV="1">
            <a:off x="2997200" y="4304424"/>
            <a:ext cx="255588" cy="685800"/>
          </a:xfrm>
          <a:prstGeom prst="rect">
            <a:avLst/>
          </a:prstGeom>
          <a:solidFill>
            <a:srgbClr val="808080"/>
          </a:solidFill>
          <a:ln w="0">
            <a:solidFill>
              <a:srgbClr val="808080"/>
            </a:solidFill>
            <a:miter lim="800000"/>
            <a:headEnd/>
            <a:tailEnd/>
          </a:ln>
        </p:spPr>
        <p:txBody>
          <a:bodyPr/>
          <a:lstStyle/>
          <a:p>
            <a:endParaRPr lang="en-US"/>
          </a:p>
        </p:txBody>
      </p:sp>
      <p:sp>
        <p:nvSpPr>
          <p:cNvPr id="94" name="Rectangle 199">
            <a:extLst>
              <a:ext uri="{FF2B5EF4-FFF2-40B4-BE49-F238E27FC236}">
                <a16:creationId xmlns:a16="http://schemas.microsoft.com/office/drawing/2014/main" id="{CE56D9CF-DBF2-176E-F025-03E368A3F1C2}"/>
              </a:ext>
            </a:extLst>
          </p:cNvPr>
          <p:cNvSpPr>
            <a:spLocks noChangeArrowheads="1"/>
          </p:cNvSpPr>
          <p:nvPr/>
        </p:nvSpPr>
        <p:spPr bwMode="auto">
          <a:xfrm flipH="1" flipV="1">
            <a:off x="2997200" y="4304424"/>
            <a:ext cx="255588" cy="6858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200">
            <a:extLst>
              <a:ext uri="{FF2B5EF4-FFF2-40B4-BE49-F238E27FC236}">
                <a16:creationId xmlns:a16="http://schemas.microsoft.com/office/drawing/2014/main" id="{41649173-C626-422B-B0E9-9C1B44AD63E6}"/>
              </a:ext>
            </a:extLst>
          </p:cNvPr>
          <p:cNvSpPr>
            <a:spLocks noChangeArrowheads="1"/>
          </p:cNvSpPr>
          <p:nvPr/>
        </p:nvSpPr>
        <p:spPr bwMode="auto">
          <a:xfrm flipH="1" flipV="1">
            <a:off x="2997200" y="3542424"/>
            <a:ext cx="255588" cy="641350"/>
          </a:xfrm>
          <a:prstGeom prst="rect">
            <a:avLst/>
          </a:prstGeom>
          <a:solidFill>
            <a:srgbClr val="808080"/>
          </a:solidFill>
          <a:ln w="0">
            <a:solidFill>
              <a:srgbClr val="808080"/>
            </a:solidFill>
            <a:miter lim="800000"/>
            <a:headEnd/>
            <a:tailEnd/>
          </a:ln>
        </p:spPr>
        <p:txBody>
          <a:bodyPr/>
          <a:lstStyle/>
          <a:p>
            <a:endParaRPr lang="en-US"/>
          </a:p>
        </p:txBody>
      </p:sp>
      <p:sp>
        <p:nvSpPr>
          <p:cNvPr id="96" name="Rectangle 201">
            <a:extLst>
              <a:ext uri="{FF2B5EF4-FFF2-40B4-BE49-F238E27FC236}">
                <a16:creationId xmlns:a16="http://schemas.microsoft.com/office/drawing/2014/main" id="{3C78BC16-C858-5E82-E958-F964D522671F}"/>
              </a:ext>
            </a:extLst>
          </p:cNvPr>
          <p:cNvSpPr>
            <a:spLocks noChangeArrowheads="1"/>
          </p:cNvSpPr>
          <p:nvPr/>
        </p:nvSpPr>
        <p:spPr bwMode="auto">
          <a:xfrm flipH="1" flipV="1">
            <a:off x="2997200" y="3542424"/>
            <a:ext cx="255588" cy="6413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202">
            <a:extLst>
              <a:ext uri="{FF2B5EF4-FFF2-40B4-BE49-F238E27FC236}">
                <a16:creationId xmlns:a16="http://schemas.microsoft.com/office/drawing/2014/main" id="{31997E7F-18F3-B086-5B74-5A4FCF2985D0}"/>
              </a:ext>
            </a:extLst>
          </p:cNvPr>
          <p:cNvSpPr>
            <a:spLocks noChangeArrowheads="1"/>
          </p:cNvSpPr>
          <p:nvPr/>
        </p:nvSpPr>
        <p:spPr bwMode="auto">
          <a:xfrm flipH="1" flipV="1">
            <a:off x="2997200" y="4747336"/>
            <a:ext cx="255588" cy="2476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203">
            <a:extLst>
              <a:ext uri="{FF2B5EF4-FFF2-40B4-BE49-F238E27FC236}">
                <a16:creationId xmlns:a16="http://schemas.microsoft.com/office/drawing/2014/main" id="{1712FC95-9555-581B-48E8-D7FFF9BA2056}"/>
              </a:ext>
            </a:extLst>
          </p:cNvPr>
          <p:cNvSpPr>
            <a:spLocks noChangeArrowheads="1"/>
          </p:cNvSpPr>
          <p:nvPr/>
        </p:nvSpPr>
        <p:spPr bwMode="auto">
          <a:xfrm flipH="1" flipV="1">
            <a:off x="2997200" y="3542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Rectangle 204">
            <a:extLst>
              <a:ext uri="{FF2B5EF4-FFF2-40B4-BE49-F238E27FC236}">
                <a16:creationId xmlns:a16="http://schemas.microsoft.com/office/drawing/2014/main" id="{4E9C196B-056C-523A-A0DC-3ADC388512BB}"/>
              </a:ext>
            </a:extLst>
          </p:cNvPr>
          <p:cNvSpPr>
            <a:spLocks noChangeArrowheads="1"/>
          </p:cNvSpPr>
          <p:nvPr/>
        </p:nvSpPr>
        <p:spPr bwMode="auto">
          <a:xfrm flipH="1" flipV="1">
            <a:off x="2997200" y="4304424"/>
            <a:ext cx="255588" cy="255587"/>
          </a:xfrm>
          <a:prstGeom prst="rect">
            <a:avLst/>
          </a:prstGeom>
          <a:solidFill>
            <a:srgbClr val="DFDFDF"/>
          </a:solidFill>
          <a:ln w="0">
            <a:solidFill>
              <a:srgbClr val="DFDFDF"/>
            </a:solidFill>
            <a:miter lim="800000"/>
            <a:headEnd/>
            <a:tailEnd/>
          </a:ln>
        </p:spPr>
        <p:txBody>
          <a:bodyPr/>
          <a:lstStyle/>
          <a:p>
            <a:endParaRPr lang="en-US"/>
          </a:p>
        </p:txBody>
      </p:sp>
      <p:sp>
        <p:nvSpPr>
          <p:cNvPr id="100" name="Rectangle 205">
            <a:extLst>
              <a:ext uri="{FF2B5EF4-FFF2-40B4-BE49-F238E27FC236}">
                <a16:creationId xmlns:a16="http://schemas.microsoft.com/office/drawing/2014/main" id="{DE651BAC-5530-FB2D-79B8-9DAF54DF6520}"/>
              </a:ext>
            </a:extLst>
          </p:cNvPr>
          <p:cNvSpPr>
            <a:spLocks noChangeArrowheads="1"/>
          </p:cNvSpPr>
          <p:nvPr/>
        </p:nvSpPr>
        <p:spPr bwMode="auto">
          <a:xfrm flipH="1" flipV="1">
            <a:off x="2997200" y="4304424"/>
            <a:ext cx="255588" cy="255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Rectangle 206">
            <a:extLst>
              <a:ext uri="{FF2B5EF4-FFF2-40B4-BE49-F238E27FC236}">
                <a16:creationId xmlns:a16="http://schemas.microsoft.com/office/drawing/2014/main" id="{93E55E2D-9446-C514-FC03-3827D9BC57BE}"/>
              </a:ext>
            </a:extLst>
          </p:cNvPr>
          <p:cNvSpPr>
            <a:spLocks noChangeArrowheads="1"/>
          </p:cNvSpPr>
          <p:nvPr/>
        </p:nvSpPr>
        <p:spPr bwMode="auto">
          <a:xfrm flipH="1" flipV="1">
            <a:off x="2997200" y="3928186"/>
            <a:ext cx="255588" cy="255588"/>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207">
            <a:extLst>
              <a:ext uri="{FF2B5EF4-FFF2-40B4-BE49-F238E27FC236}">
                <a16:creationId xmlns:a16="http://schemas.microsoft.com/office/drawing/2014/main" id="{F0BC822B-B4A8-C3B6-E74F-CB358FE71885}"/>
              </a:ext>
            </a:extLst>
          </p:cNvPr>
          <p:cNvSpPr>
            <a:spLocks noChangeArrowheads="1"/>
          </p:cNvSpPr>
          <p:nvPr/>
        </p:nvSpPr>
        <p:spPr bwMode="auto">
          <a:xfrm flipH="1" flipV="1">
            <a:off x="3252788" y="4371099"/>
            <a:ext cx="122237" cy="128587"/>
          </a:xfrm>
          <a:prstGeom prst="rect">
            <a:avLst/>
          </a:prstGeom>
          <a:solidFill>
            <a:srgbClr val="DFDFDF"/>
          </a:solidFill>
          <a:ln w="0">
            <a:solidFill>
              <a:srgbClr val="DFDFDF"/>
            </a:solidFill>
            <a:miter lim="800000"/>
            <a:headEnd/>
            <a:tailEnd/>
          </a:ln>
        </p:spPr>
        <p:txBody>
          <a:bodyPr/>
          <a:lstStyle/>
          <a:p>
            <a:endParaRPr lang="en-US"/>
          </a:p>
        </p:txBody>
      </p:sp>
      <p:sp>
        <p:nvSpPr>
          <p:cNvPr id="103" name="Rectangle 208">
            <a:extLst>
              <a:ext uri="{FF2B5EF4-FFF2-40B4-BE49-F238E27FC236}">
                <a16:creationId xmlns:a16="http://schemas.microsoft.com/office/drawing/2014/main" id="{BEE9DB11-CAC3-8DA4-A47D-DB44B6002F8B}"/>
              </a:ext>
            </a:extLst>
          </p:cNvPr>
          <p:cNvSpPr>
            <a:spLocks noChangeArrowheads="1"/>
          </p:cNvSpPr>
          <p:nvPr/>
        </p:nvSpPr>
        <p:spPr bwMode="auto">
          <a:xfrm flipH="1" flipV="1">
            <a:off x="3252788" y="4371099"/>
            <a:ext cx="122237"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209">
            <a:extLst>
              <a:ext uri="{FF2B5EF4-FFF2-40B4-BE49-F238E27FC236}">
                <a16:creationId xmlns:a16="http://schemas.microsoft.com/office/drawing/2014/main" id="{0FC6AE61-0E2E-1CB4-AB2B-D9C3C5EF268B}"/>
              </a:ext>
            </a:extLst>
          </p:cNvPr>
          <p:cNvSpPr>
            <a:spLocks noChangeArrowheads="1"/>
          </p:cNvSpPr>
          <p:nvPr/>
        </p:nvSpPr>
        <p:spPr bwMode="auto">
          <a:xfrm flipH="1" flipV="1">
            <a:off x="3063875" y="4371099"/>
            <a:ext cx="127000" cy="128587"/>
          </a:xfrm>
          <a:prstGeom prst="rect">
            <a:avLst/>
          </a:prstGeom>
          <a:solidFill>
            <a:srgbClr val="000000"/>
          </a:solidFill>
          <a:ln w="0">
            <a:solidFill>
              <a:srgbClr val="000000"/>
            </a:solidFill>
            <a:miter lim="800000"/>
            <a:headEnd/>
            <a:tailEnd/>
          </a:ln>
        </p:spPr>
        <p:txBody>
          <a:bodyPr/>
          <a:lstStyle/>
          <a:p>
            <a:endParaRPr lang="en-US"/>
          </a:p>
        </p:txBody>
      </p:sp>
      <p:sp>
        <p:nvSpPr>
          <p:cNvPr id="105" name="Rectangle 210">
            <a:extLst>
              <a:ext uri="{FF2B5EF4-FFF2-40B4-BE49-F238E27FC236}">
                <a16:creationId xmlns:a16="http://schemas.microsoft.com/office/drawing/2014/main" id="{9840966A-A203-BFD3-8A5C-2FB7DA0E5E04}"/>
              </a:ext>
            </a:extLst>
          </p:cNvPr>
          <p:cNvSpPr>
            <a:spLocks noChangeArrowheads="1"/>
          </p:cNvSpPr>
          <p:nvPr/>
        </p:nvSpPr>
        <p:spPr bwMode="auto">
          <a:xfrm flipH="1" flipV="1">
            <a:off x="3063875" y="4371099"/>
            <a:ext cx="127000" cy="1285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 name="Rectangle 211">
            <a:extLst>
              <a:ext uri="{FF2B5EF4-FFF2-40B4-BE49-F238E27FC236}">
                <a16:creationId xmlns:a16="http://schemas.microsoft.com/office/drawing/2014/main" id="{FBDFF18C-0377-DD06-4CEA-9E4E18647FCC}"/>
              </a:ext>
            </a:extLst>
          </p:cNvPr>
          <p:cNvSpPr>
            <a:spLocks noChangeArrowheads="1"/>
          </p:cNvSpPr>
          <p:nvPr/>
        </p:nvSpPr>
        <p:spPr bwMode="auto">
          <a:xfrm flipH="1" flipV="1">
            <a:off x="3063875" y="3988511"/>
            <a:ext cx="127000" cy="127000"/>
          </a:xfrm>
          <a:prstGeom prst="rect">
            <a:avLst/>
          </a:prstGeom>
          <a:solidFill>
            <a:srgbClr val="000000"/>
          </a:solidFill>
          <a:ln w="0">
            <a:solidFill>
              <a:srgbClr val="000000"/>
            </a:solidFill>
            <a:miter lim="800000"/>
            <a:headEnd/>
            <a:tailEnd/>
          </a:ln>
        </p:spPr>
        <p:txBody>
          <a:bodyPr/>
          <a:lstStyle/>
          <a:p>
            <a:endParaRPr lang="en-US"/>
          </a:p>
        </p:txBody>
      </p:sp>
      <p:sp>
        <p:nvSpPr>
          <p:cNvPr id="107" name="Rectangle 212">
            <a:extLst>
              <a:ext uri="{FF2B5EF4-FFF2-40B4-BE49-F238E27FC236}">
                <a16:creationId xmlns:a16="http://schemas.microsoft.com/office/drawing/2014/main" id="{F1A78AE9-DB7E-30DD-E307-B2E976F60012}"/>
              </a:ext>
            </a:extLst>
          </p:cNvPr>
          <p:cNvSpPr>
            <a:spLocks noChangeArrowheads="1"/>
          </p:cNvSpPr>
          <p:nvPr/>
        </p:nvSpPr>
        <p:spPr bwMode="auto">
          <a:xfrm flipH="1" flipV="1">
            <a:off x="3063875" y="3988511"/>
            <a:ext cx="127000" cy="1270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 name="Text Box 213">
            <a:extLst>
              <a:ext uri="{FF2B5EF4-FFF2-40B4-BE49-F238E27FC236}">
                <a16:creationId xmlns:a16="http://schemas.microsoft.com/office/drawing/2014/main" id="{C7289A9E-C7A7-8626-A568-40B87DD750AA}"/>
              </a:ext>
            </a:extLst>
          </p:cNvPr>
          <p:cNvSpPr txBox="1">
            <a:spLocks noChangeArrowheads="1"/>
          </p:cNvSpPr>
          <p:nvPr/>
        </p:nvSpPr>
        <p:spPr bwMode="auto">
          <a:xfrm>
            <a:off x="2970213" y="4991811"/>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9" name="Text Box 214">
            <a:extLst>
              <a:ext uri="{FF2B5EF4-FFF2-40B4-BE49-F238E27FC236}">
                <a16:creationId xmlns:a16="http://schemas.microsoft.com/office/drawing/2014/main" id="{83088BE9-DFCD-7F72-2DBF-A049A2667564}"/>
              </a:ext>
            </a:extLst>
          </p:cNvPr>
          <p:cNvSpPr txBox="1">
            <a:spLocks noChangeArrowheads="1"/>
          </p:cNvSpPr>
          <p:nvPr/>
        </p:nvSpPr>
        <p:spPr bwMode="auto">
          <a:xfrm>
            <a:off x="2970213" y="3191586"/>
            <a:ext cx="32861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10" name="Rectangle 215">
            <a:extLst>
              <a:ext uri="{FF2B5EF4-FFF2-40B4-BE49-F238E27FC236}">
                <a16:creationId xmlns:a16="http://schemas.microsoft.com/office/drawing/2014/main" id="{BF55153D-98A1-83AF-5DB4-DD8B84389B35}"/>
              </a:ext>
            </a:extLst>
          </p:cNvPr>
          <p:cNvSpPr>
            <a:spLocks noChangeArrowheads="1"/>
          </p:cNvSpPr>
          <p:nvPr/>
        </p:nvSpPr>
        <p:spPr bwMode="auto">
          <a:xfrm flipH="1" flipV="1">
            <a:off x="2997200" y="3928186"/>
            <a:ext cx="255588" cy="2555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441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par>
                                <p:cTn id="8" presetID="9"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dissolve">
                                      <p:cBhvr>
                                        <p:cTn id="10" dur="500"/>
                                        <p:tgtEl>
                                          <p:spTgt spid="94"/>
                                        </p:tgtEl>
                                      </p:cBhvr>
                                    </p:animEffect>
                                  </p:childTnLst>
                                </p:cTn>
                              </p:par>
                              <p:par>
                                <p:cTn id="11" presetID="9"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dissolve">
                                      <p:cBhvr>
                                        <p:cTn id="13" dur="500"/>
                                        <p:tgtEl>
                                          <p:spTgt spid="95"/>
                                        </p:tgtEl>
                                      </p:cBhvr>
                                    </p:animEffect>
                                  </p:childTnLst>
                                </p:cTn>
                              </p:par>
                              <p:par>
                                <p:cTn id="14" presetID="9"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dissolve">
                                      <p:cBhvr>
                                        <p:cTn id="16" dur="500"/>
                                        <p:tgtEl>
                                          <p:spTgt spid="96"/>
                                        </p:tgtEl>
                                      </p:cBhvr>
                                    </p:animEffect>
                                  </p:childTnLst>
                                </p:cTn>
                              </p:par>
                              <p:par>
                                <p:cTn id="17" presetID="9"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dissolve">
                                      <p:cBhvr>
                                        <p:cTn id="19" dur="500"/>
                                        <p:tgtEl>
                                          <p:spTgt spid="97"/>
                                        </p:tgtEl>
                                      </p:cBhvr>
                                    </p:animEffect>
                                  </p:childTnLst>
                                </p:cTn>
                              </p:par>
                              <p:par>
                                <p:cTn id="20" presetID="9"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dissolve">
                                      <p:cBhvr>
                                        <p:cTn id="22" dur="500"/>
                                        <p:tgtEl>
                                          <p:spTgt spid="98"/>
                                        </p:tgtEl>
                                      </p:cBhvr>
                                    </p:animEffect>
                                  </p:childTnLst>
                                </p:cTn>
                              </p:par>
                              <p:par>
                                <p:cTn id="23" presetID="9"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dissolve">
                                      <p:cBhvr>
                                        <p:cTn id="25" dur="500"/>
                                        <p:tgtEl>
                                          <p:spTgt spid="99"/>
                                        </p:tgtEl>
                                      </p:cBhvr>
                                    </p:animEffect>
                                  </p:childTnLst>
                                </p:cTn>
                              </p:par>
                              <p:par>
                                <p:cTn id="26" presetID="9" presetClass="entr" presetSubtype="0" fill="hold"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dissolve">
                                      <p:cBhvr>
                                        <p:cTn id="28" dur="500"/>
                                        <p:tgtEl>
                                          <p:spTgt spid="100"/>
                                        </p:tgtEl>
                                      </p:cBhvr>
                                    </p:animEffect>
                                  </p:childTnLst>
                                </p:cTn>
                              </p:par>
                              <p:par>
                                <p:cTn id="29" presetID="9"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dissolve">
                                      <p:cBhvr>
                                        <p:cTn id="31" dur="500"/>
                                        <p:tgtEl>
                                          <p:spTgt spid="101"/>
                                        </p:tgtEl>
                                      </p:cBhvr>
                                    </p:animEffect>
                                  </p:childTnLst>
                                </p:cTn>
                              </p:par>
                              <p:par>
                                <p:cTn id="32" presetID="9"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dissolve">
                                      <p:cBhvr>
                                        <p:cTn id="34" dur="500"/>
                                        <p:tgtEl>
                                          <p:spTgt spid="104"/>
                                        </p:tgtEl>
                                      </p:cBhvr>
                                    </p:animEffect>
                                  </p:childTnLst>
                                </p:cTn>
                              </p:par>
                              <p:par>
                                <p:cTn id="35" presetID="9"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dissolve">
                                      <p:cBhvr>
                                        <p:cTn id="37" dur="500"/>
                                        <p:tgtEl>
                                          <p:spTgt spid="105"/>
                                        </p:tgtEl>
                                      </p:cBhvr>
                                    </p:animEffect>
                                  </p:childTnLst>
                                </p:cTn>
                              </p:par>
                              <p:par>
                                <p:cTn id="38" presetID="9" presetClass="entr" presetSubtype="0" fill="hold"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dissolve">
                                      <p:cBhvr>
                                        <p:cTn id="40" dur="500"/>
                                        <p:tgtEl>
                                          <p:spTgt spid="106"/>
                                        </p:tgtEl>
                                      </p:cBhvr>
                                    </p:animEffect>
                                  </p:childTnLst>
                                </p:cTn>
                              </p:par>
                              <p:par>
                                <p:cTn id="41" presetID="9"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dissolve">
                                      <p:cBhvr>
                                        <p:cTn id="43" dur="500"/>
                                        <p:tgtEl>
                                          <p:spTgt spid="10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dissolve">
                                      <p:cBhvr>
                                        <p:cTn id="46" dur="500"/>
                                        <p:tgtEl>
                                          <p:spTgt spid="10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dissolve">
                                      <p:cBhvr>
                                        <p:cTn id="49" dur="500"/>
                                        <p:tgtEl>
                                          <p:spTgt spid="109"/>
                                        </p:tgtEl>
                                      </p:cBhvr>
                                    </p:animEffect>
                                  </p:childTnLst>
                                </p:cTn>
                              </p:par>
                              <p:par>
                                <p:cTn id="50" presetID="9" presetClass="entr" presetSubtype="0"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dissolve">
                                      <p:cBhvr>
                                        <p:cTn id="55" dur="500"/>
                                        <p:tgtEl>
                                          <p:spTgt spid="92"/>
                                        </p:tgtEl>
                                      </p:cBhvr>
                                    </p:animEffect>
                                  </p:childTnLst>
                                </p:cTn>
                              </p:par>
                              <p:par>
                                <p:cTn id="56" presetID="9"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dissolve">
                                      <p:cBhvr>
                                        <p:cTn id="58" dur="500"/>
                                        <p:tgtEl>
                                          <p:spTgt spid="103"/>
                                        </p:tgtEl>
                                      </p:cBhvr>
                                    </p:animEffect>
                                  </p:childTnLst>
                                </p:cTn>
                              </p:par>
                              <p:par>
                                <p:cTn id="59" presetID="9"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dissolve">
                                      <p:cBhvr>
                                        <p:cTn id="61" dur="500"/>
                                        <p:tgtEl>
                                          <p:spTgt spid="74"/>
                                        </p:tgtEl>
                                      </p:cBhvr>
                                    </p:animEffect>
                                  </p:childTnLst>
                                </p:cTn>
                              </p:par>
                              <p:par>
                                <p:cTn id="62" presetID="9" presetClass="entr" presetSubtype="0"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dissolve">
                                      <p:cBhvr>
                                        <p:cTn id="64" dur="500"/>
                                        <p:tgtEl>
                                          <p:spTgt spid="73"/>
                                        </p:tgtEl>
                                      </p:cBhvr>
                                    </p:animEffect>
                                  </p:childTnLst>
                                </p:cTn>
                              </p:par>
                              <p:par>
                                <p:cTn id="65" presetID="9"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dissolve">
                                      <p:cBhvr>
                                        <p:cTn id="67" dur="500"/>
                                        <p:tgtEl>
                                          <p:spTgt spid="91"/>
                                        </p:tgtEl>
                                      </p:cBhvr>
                                    </p:animEffect>
                                  </p:childTnLst>
                                </p:cTn>
                              </p:par>
                              <p:par>
                                <p:cTn id="68" presetID="9" presetClass="entr" presetSubtype="0"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dissolve">
                                      <p:cBhvr>
                                        <p:cTn id="70" dur="500"/>
                                        <p:tgtEl>
                                          <p:spTgt spid="10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dissolve">
                                      <p:cBhvr>
                                        <p:cTn id="75" dur="500"/>
                                        <p:tgtEl>
                                          <p:spTgt spid="75"/>
                                        </p:tgtEl>
                                      </p:cBhvr>
                                    </p:animEffect>
                                  </p:childTnLst>
                                </p:cTn>
                              </p:par>
                              <p:par>
                                <p:cTn id="76" presetID="9"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dissolve">
                                      <p:cBhvr>
                                        <p:cTn id="78" dur="500"/>
                                        <p:tgtEl>
                                          <p:spTgt spid="76"/>
                                        </p:tgtEl>
                                      </p:cBhvr>
                                    </p:animEffect>
                                  </p:childTnLst>
                                </p:cTn>
                              </p:par>
                              <p:par>
                                <p:cTn id="79" presetID="9"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dissolve">
                                      <p:cBhvr>
                                        <p:cTn id="81" dur="500"/>
                                        <p:tgtEl>
                                          <p:spTgt spid="77"/>
                                        </p:tgtEl>
                                      </p:cBhvr>
                                    </p:animEffect>
                                  </p:childTnLst>
                                </p:cTn>
                              </p:par>
                              <p:par>
                                <p:cTn id="82" presetID="9" presetClass="entr" presetSubtype="0"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dissolve">
                                      <p:cBhvr>
                                        <p:cTn id="84" dur="500"/>
                                        <p:tgtEl>
                                          <p:spTgt spid="78"/>
                                        </p:tgtEl>
                                      </p:cBhvr>
                                    </p:animEffect>
                                  </p:childTnLst>
                                </p:cTn>
                              </p:par>
                              <p:par>
                                <p:cTn id="85" presetID="9" presetClass="entr" presetSubtype="0"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dissolve">
                                      <p:cBhvr>
                                        <p:cTn id="87" dur="500"/>
                                        <p:tgtEl>
                                          <p:spTgt spid="79"/>
                                        </p:tgtEl>
                                      </p:cBhvr>
                                    </p:animEffect>
                                  </p:childTnLst>
                                </p:cTn>
                              </p:par>
                              <p:par>
                                <p:cTn id="88" presetID="9" presetClass="entr" presetSubtype="0"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dissolve">
                                      <p:cBhvr>
                                        <p:cTn id="90" dur="500"/>
                                        <p:tgtEl>
                                          <p:spTgt spid="80"/>
                                        </p:tgtEl>
                                      </p:cBhvr>
                                    </p:animEffect>
                                  </p:childTnLst>
                                </p:cTn>
                              </p:par>
                              <p:par>
                                <p:cTn id="91" presetID="9" presetClass="entr" presetSubtype="0"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dissolve">
                                      <p:cBhvr>
                                        <p:cTn id="93" dur="500"/>
                                        <p:tgtEl>
                                          <p:spTgt spid="81"/>
                                        </p:tgtEl>
                                      </p:cBhvr>
                                    </p:animEffect>
                                  </p:childTnLst>
                                </p:cTn>
                              </p:par>
                              <p:par>
                                <p:cTn id="94" presetID="9" presetClass="entr" presetSubtype="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dissolve">
                                      <p:cBhvr>
                                        <p:cTn id="96" dur="500"/>
                                        <p:tgtEl>
                                          <p:spTgt spid="82"/>
                                        </p:tgtEl>
                                      </p:cBhvr>
                                    </p:animEffect>
                                  </p:childTnLst>
                                </p:cTn>
                              </p:par>
                              <p:par>
                                <p:cTn id="97" presetID="9" presetClass="entr" presetSubtype="0"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dissolve">
                                      <p:cBhvr>
                                        <p:cTn id="99" dur="500"/>
                                        <p:tgtEl>
                                          <p:spTgt spid="83"/>
                                        </p:tgtEl>
                                      </p:cBhvr>
                                    </p:animEffect>
                                  </p:childTnLst>
                                </p:cTn>
                              </p:par>
                              <p:par>
                                <p:cTn id="100" presetID="9" presetClass="entr" presetSubtype="0" fill="hold"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dissolve">
                                      <p:cBhvr>
                                        <p:cTn id="102" dur="500"/>
                                        <p:tgtEl>
                                          <p:spTgt spid="84"/>
                                        </p:tgtEl>
                                      </p:cBhvr>
                                    </p:animEffect>
                                  </p:childTnLst>
                                </p:cTn>
                              </p:par>
                              <p:par>
                                <p:cTn id="103" presetID="9"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dissolve">
                                      <p:cBhvr>
                                        <p:cTn id="105" dur="500"/>
                                        <p:tgtEl>
                                          <p:spTgt spid="85"/>
                                        </p:tgtEl>
                                      </p:cBhvr>
                                    </p:animEffect>
                                  </p:childTnLst>
                                </p:cTn>
                              </p:par>
                              <p:par>
                                <p:cTn id="106" presetID="9" presetClass="entr" presetSubtype="0" fill="hold" nodeType="with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dissolve">
                                      <p:cBhvr>
                                        <p:cTn id="108" dur="500"/>
                                        <p:tgtEl>
                                          <p:spTgt spid="86"/>
                                        </p:tgtEl>
                                      </p:cBhvr>
                                    </p:animEffect>
                                  </p:childTnLst>
                                </p:cTn>
                              </p:par>
                              <p:par>
                                <p:cTn id="109" presetID="9"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dissolve">
                                      <p:cBhvr>
                                        <p:cTn id="111" dur="500"/>
                                        <p:tgtEl>
                                          <p:spTgt spid="87"/>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dissolve">
                                      <p:cBhvr>
                                        <p:cTn id="114" dur="500"/>
                                        <p:tgtEl>
                                          <p:spTgt spid="88"/>
                                        </p:tgtEl>
                                      </p:cBhvr>
                                    </p:animEffect>
                                  </p:childTnLst>
                                </p:cTn>
                              </p:par>
                              <p:par>
                                <p:cTn id="115" presetID="9" presetClass="entr" presetSubtype="0" fill="hold" nodeType="withEffect">
                                  <p:stCondLst>
                                    <p:cond delay="0"/>
                                  </p:stCondLst>
                                  <p:childTnLst>
                                    <p:set>
                                      <p:cBhvr>
                                        <p:cTn id="116" dur="1" fill="hold">
                                          <p:stCondLst>
                                            <p:cond delay="0"/>
                                          </p:stCondLst>
                                        </p:cTn>
                                        <p:tgtEl>
                                          <p:spTgt spid="90"/>
                                        </p:tgtEl>
                                        <p:attrNameLst>
                                          <p:attrName>style.visibility</p:attrName>
                                        </p:attrNameLst>
                                      </p:cBhvr>
                                      <p:to>
                                        <p:strVal val="visible"/>
                                      </p:to>
                                    </p:set>
                                    <p:animEffect transition="in" filter="dissolve">
                                      <p:cBhvr>
                                        <p:cTn id="117" dur="500"/>
                                        <p:tgtEl>
                                          <p:spTgt spid="9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dissolve">
                                      <p:cBhvr>
                                        <p:cTn id="120" dur="500"/>
                                        <p:tgtEl>
                                          <p:spTgt spid="8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dissolve">
                                      <p:cBhvr>
                                        <p:cTn id="123" dur="500"/>
                                        <p:tgtEl>
                                          <p:spTgt spid="5"/>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dissolve">
                                      <p:cBhvr>
                                        <p:cTn id="128" dur="500"/>
                                        <p:tgtEl>
                                          <p:spTgt spid="6"/>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dissolve">
                                      <p:cBhvr>
                                        <p:cTn id="131" dur="500"/>
                                        <p:tgtEl>
                                          <p:spTgt spid="4"/>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animEffect transition="in" filter="dissolve">
                                      <p:cBhvr>
                                        <p:cTn id="1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8" grpId="0"/>
      <p:bldP spid="89" grpId="0"/>
      <p:bldP spid="108" grpId="0"/>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F15C-C885-F8C7-53E4-D3E811550662}"/>
              </a:ext>
            </a:extLst>
          </p:cNvPr>
          <p:cNvSpPr>
            <a:spLocks noGrp="1"/>
          </p:cNvSpPr>
          <p:nvPr>
            <p:ph type="title"/>
          </p:nvPr>
        </p:nvSpPr>
        <p:spPr/>
        <p:txBody>
          <a:bodyPr/>
          <a:lstStyle/>
          <a:p>
            <a:r>
              <a:rPr lang="en-US" dirty="0"/>
              <a:t>Horizontal and Vertical Constraint Graph</a:t>
            </a:r>
          </a:p>
        </p:txBody>
      </p:sp>
      <p:sp>
        <p:nvSpPr>
          <p:cNvPr id="3" name="Content Placeholder 2">
            <a:extLst>
              <a:ext uri="{FF2B5EF4-FFF2-40B4-BE49-F238E27FC236}">
                <a16:creationId xmlns:a16="http://schemas.microsoft.com/office/drawing/2014/main" id="{AA54F6C8-A80F-536E-8448-5D9DA6F6488A}"/>
              </a:ext>
            </a:extLst>
          </p:cNvPr>
          <p:cNvSpPr>
            <a:spLocks noGrp="1"/>
          </p:cNvSpPr>
          <p:nvPr>
            <p:ph idx="1"/>
          </p:nvPr>
        </p:nvSpPr>
        <p:spPr/>
        <p:txBody>
          <a:bodyPr/>
          <a:lstStyle/>
          <a:p>
            <a:r>
              <a:rPr lang="en-US" altLang="zh-CN" dirty="0">
                <a:ea typeface="宋体" panose="02010600030101010101" pitchFamily="2" charset="-122"/>
              </a:rPr>
              <a:t>The relative positions of nets in a channel routing instance can be modeled by </a:t>
            </a:r>
            <a:r>
              <a:rPr lang="en-US" altLang="zh-CN" dirty="0">
                <a:solidFill>
                  <a:srgbClr val="CC0000"/>
                </a:solidFill>
                <a:ea typeface="宋体" panose="02010600030101010101" pitchFamily="2" charset="-122"/>
              </a:rPr>
              <a:t>horizontal </a:t>
            </a:r>
            <a:r>
              <a:rPr lang="en-US" altLang="zh-CN" dirty="0">
                <a:ea typeface="宋体" panose="02010600030101010101" pitchFamily="2" charset="-122"/>
              </a:rPr>
              <a:t>and </a:t>
            </a:r>
            <a:r>
              <a:rPr lang="en-US" altLang="zh-CN" dirty="0">
                <a:solidFill>
                  <a:srgbClr val="CC0000"/>
                </a:solidFill>
                <a:ea typeface="宋体" panose="02010600030101010101" pitchFamily="2" charset="-122"/>
              </a:rPr>
              <a:t>vertical constraint graphs</a:t>
            </a:r>
            <a:br>
              <a:rPr lang="en-US" altLang="zh-CN" dirty="0">
                <a:ea typeface="宋体" panose="02010600030101010101" pitchFamily="2" charset="-122"/>
              </a:rPr>
            </a:br>
            <a:endParaRPr lang="en-US" altLang="zh-CN" dirty="0">
              <a:ea typeface="宋体" panose="02010600030101010101" pitchFamily="2" charset="-122"/>
            </a:endParaRPr>
          </a:p>
          <a:p>
            <a:pPr>
              <a:lnSpc>
                <a:spcPct val="100000"/>
              </a:lnSpc>
              <a:spcBef>
                <a:spcPct val="40000"/>
              </a:spcBef>
            </a:pPr>
            <a:r>
              <a:rPr lang="en-US" altLang="zh-CN" dirty="0">
                <a:solidFill>
                  <a:srgbClr val="000000"/>
                </a:solidFill>
                <a:ea typeface="宋体" panose="02010600030101010101" pitchFamily="2" charset="-122"/>
                <a:cs typeface="Times New Roman" panose="02020603050405020304" pitchFamily="18" charset="0"/>
              </a:rPr>
              <a:t>These graphs are used to </a:t>
            </a:r>
          </a:p>
          <a:p>
            <a:pPr marL="914400" lvl="1" indent="-457200">
              <a:lnSpc>
                <a:spcPct val="100000"/>
              </a:lnSpc>
              <a:spcBef>
                <a:spcPct val="40000"/>
              </a:spcBef>
              <a:buFont typeface="+mj-lt"/>
              <a:buAutoNum type="arabicPeriod"/>
            </a:pPr>
            <a:r>
              <a:rPr lang="en-US" altLang="zh-CN" dirty="0">
                <a:solidFill>
                  <a:srgbClr val="000000"/>
                </a:solidFill>
                <a:ea typeface="宋体" panose="02010600030101010101" pitchFamily="2" charset="-122"/>
                <a:cs typeface="Times New Roman" panose="02020603050405020304" pitchFamily="18" charset="0"/>
              </a:rPr>
              <a:t>initially predict the minimum number of tracks that are required</a:t>
            </a:r>
          </a:p>
          <a:p>
            <a:pPr marL="914400" lvl="1" indent="-457200">
              <a:lnSpc>
                <a:spcPct val="100000"/>
              </a:lnSpc>
              <a:spcBef>
                <a:spcPct val="40000"/>
              </a:spcBef>
              <a:buFont typeface="+mj-lt"/>
              <a:buAutoNum type="arabicPeriod"/>
            </a:pPr>
            <a:r>
              <a:rPr lang="en-US" altLang="zh-CN" dirty="0">
                <a:solidFill>
                  <a:srgbClr val="000000"/>
                </a:solidFill>
                <a:ea typeface="宋体" panose="02010600030101010101" pitchFamily="2" charset="-122"/>
                <a:cs typeface="Times New Roman" panose="02020603050405020304" pitchFamily="18" charset="0"/>
              </a:rPr>
              <a:t>detect potential routing conflicts</a:t>
            </a:r>
          </a:p>
          <a:p>
            <a:endParaRPr lang="en-US" dirty="0"/>
          </a:p>
        </p:txBody>
      </p:sp>
    </p:spTree>
    <p:extLst>
      <p:ext uri="{BB962C8B-B14F-4D97-AF65-F5344CB8AC3E}">
        <p14:creationId xmlns:p14="http://schemas.microsoft.com/office/powerpoint/2010/main" val="284794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CB7D-E840-3DF1-3255-956281511C7E}"/>
              </a:ext>
            </a:extLst>
          </p:cNvPr>
          <p:cNvSpPr>
            <a:spLocks noGrp="1"/>
          </p:cNvSpPr>
          <p:nvPr>
            <p:ph type="title"/>
          </p:nvPr>
        </p:nvSpPr>
        <p:spPr/>
        <p:txBody>
          <a:bodyPr/>
          <a:lstStyle/>
          <a:p>
            <a:r>
              <a:rPr lang="en-US" dirty="0"/>
              <a:t>Horizontal and Vertical Constraint Graph</a:t>
            </a:r>
          </a:p>
        </p:txBody>
      </p:sp>
      <p:sp>
        <p:nvSpPr>
          <p:cNvPr id="4" name="Rectangle 3">
            <a:extLst>
              <a:ext uri="{FF2B5EF4-FFF2-40B4-BE49-F238E27FC236}">
                <a16:creationId xmlns:a16="http://schemas.microsoft.com/office/drawing/2014/main" id="{AC41AFEE-93BF-BE58-4284-599812B2FF8C}"/>
              </a:ext>
            </a:extLst>
          </p:cNvPr>
          <p:cNvSpPr txBox="1">
            <a:spLocks noChangeArrowheads="1"/>
          </p:cNvSpPr>
          <p:nvPr/>
        </p:nvSpPr>
        <p:spPr>
          <a:xfrm>
            <a:off x="600075" y="3994151"/>
            <a:ext cx="10753725" cy="2519362"/>
          </a:xfrm>
          <a:prstGeom prst="rect">
            <a:avLst/>
          </a:prstGeom>
          <a:noFill/>
          <a:ln/>
        </p:spPr>
        <p:txBody>
          <a:bodyPr vert="horz" lIns="191095" tIns="44941" rIns="89883" bIns="4494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3850" indent="-323850" defTabSz="849313">
              <a:tabLst>
                <a:tab pos="284163" algn="l"/>
                <a:tab pos="512763" algn="l"/>
              </a:tabLst>
            </a:pPr>
            <a:r>
              <a:rPr lang="en-US" altLang="zh-CN" sz="2000" dirty="0">
                <a:ea typeface="宋体" panose="02010600030101010101" pitchFamily="2" charset="-122"/>
              </a:rPr>
              <a:t>Let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denote the set of nets that pass through column </a:t>
            </a:r>
            <a:r>
              <a:rPr lang="en-US" altLang="zh-CN" sz="2000" i="1" dirty="0">
                <a:ea typeface="宋体" panose="02010600030101010101" pitchFamily="2" charset="-122"/>
              </a:rPr>
              <a:t>col</a:t>
            </a:r>
          </a:p>
          <a:p>
            <a:pPr marL="323850" indent="-323850" defTabSz="849313">
              <a:tabLst>
                <a:tab pos="284163" algn="l"/>
                <a:tab pos="512763" algn="l"/>
              </a:tabLst>
            </a:pP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contains all nets that either (1) are connected to a pin in column </a:t>
            </a:r>
            <a:r>
              <a:rPr lang="en-US" altLang="zh-CN" sz="2000" i="1" dirty="0">
                <a:ea typeface="宋体" panose="02010600030101010101" pitchFamily="2" charset="-122"/>
              </a:rPr>
              <a:t>col</a:t>
            </a:r>
            <a:r>
              <a:rPr lang="en-US" altLang="zh-CN" sz="2000" dirty="0">
                <a:ea typeface="宋体" panose="02010600030101010101" pitchFamily="2" charset="-122"/>
              </a:rPr>
              <a:t> or (2) have pin connections to both the left and right of </a:t>
            </a:r>
            <a:r>
              <a:rPr lang="en-US" altLang="zh-CN" sz="2000" i="1" dirty="0">
                <a:ea typeface="宋体" panose="02010600030101010101" pitchFamily="2" charset="-122"/>
              </a:rPr>
              <a:t>col</a:t>
            </a:r>
            <a:r>
              <a:rPr lang="en-US" altLang="zh-CN" sz="2000" dirty="0">
                <a:ea typeface="宋体" panose="02010600030101010101" pitchFamily="2" charset="-122"/>
              </a:rPr>
              <a:t> </a:t>
            </a:r>
          </a:p>
          <a:p>
            <a:pPr marL="323850" indent="-323850" defTabSz="849313">
              <a:tabLst>
                <a:tab pos="284163" algn="l"/>
                <a:tab pos="512763" algn="l"/>
              </a:tabLst>
            </a:pPr>
            <a:r>
              <a:rPr lang="en-US" altLang="zh-CN" sz="2000" dirty="0">
                <a:ea typeface="宋体" panose="02010600030101010101" pitchFamily="2" charset="-122"/>
              </a:rPr>
              <a:t>Since horizontal segments cannot overlap, each net in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must be assigned to a different track in column </a:t>
            </a:r>
            <a:r>
              <a:rPr lang="en-US" altLang="zh-CN" sz="2000" i="1" dirty="0">
                <a:ea typeface="宋体" panose="02010600030101010101" pitchFamily="2" charset="-122"/>
              </a:rPr>
              <a:t>col</a:t>
            </a:r>
            <a:r>
              <a:rPr lang="en-US" altLang="zh-CN" sz="2000" dirty="0">
                <a:ea typeface="宋体" panose="02010600030101010101" pitchFamily="2" charset="-122"/>
              </a:rPr>
              <a:t> </a:t>
            </a:r>
          </a:p>
          <a:p>
            <a:pPr marL="323850" indent="-323850" defTabSz="849313">
              <a:tabLst>
                <a:tab pos="284163" algn="l"/>
                <a:tab pos="512763" algn="l"/>
              </a:tabLst>
            </a:pP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 represents the lower bound on the number of tracks in </a:t>
            </a:r>
            <a:r>
              <a:rPr lang="en-US" altLang="zh-CN" sz="2000" dirty="0" err="1">
                <a:ea typeface="宋体" panose="02010600030101010101" pitchFamily="2" charset="-122"/>
              </a:rPr>
              <a:t>colum</a:t>
            </a:r>
            <a:r>
              <a:rPr lang="en-US" altLang="zh-CN" sz="2000" dirty="0">
                <a:ea typeface="宋体" panose="02010600030101010101" pitchFamily="2" charset="-122"/>
              </a:rPr>
              <a:t> </a:t>
            </a:r>
            <a:r>
              <a:rPr lang="en-US" altLang="zh-CN" sz="2000" i="1" dirty="0">
                <a:ea typeface="宋体" panose="02010600030101010101" pitchFamily="2" charset="-122"/>
              </a:rPr>
              <a:t>col</a:t>
            </a:r>
            <a:r>
              <a:rPr lang="en-US" altLang="zh-CN" sz="2000" dirty="0">
                <a:ea typeface="宋体" panose="02010600030101010101" pitchFamily="2" charset="-122"/>
              </a:rPr>
              <a:t>; lower bound of the channel height is given by maximum cardinality of any </a:t>
            </a:r>
            <a:r>
              <a:rPr lang="en-US" altLang="zh-CN" sz="2000" i="1" dirty="0">
                <a:ea typeface="宋体" panose="02010600030101010101" pitchFamily="2" charset="-122"/>
              </a:rPr>
              <a:t>S</a:t>
            </a:r>
            <a:r>
              <a:rPr lang="en-US" altLang="zh-CN" sz="2000" dirty="0">
                <a:ea typeface="宋体" panose="02010600030101010101" pitchFamily="2" charset="-122"/>
              </a:rPr>
              <a:t>(</a:t>
            </a:r>
            <a:r>
              <a:rPr lang="en-US" altLang="zh-CN" sz="2000" i="1" dirty="0">
                <a:ea typeface="宋体" panose="02010600030101010101" pitchFamily="2" charset="-122"/>
              </a:rPr>
              <a:t>col</a:t>
            </a:r>
            <a:r>
              <a:rPr lang="en-US" altLang="zh-CN" sz="2000" dirty="0">
                <a:ea typeface="宋体" panose="02010600030101010101" pitchFamily="2" charset="-122"/>
              </a:rPr>
              <a:t>)</a:t>
            </a:r>
          </a:p>
        </p:txBody>
      </p:sp>
      <p:grpSp>
        <p:nvGrpSpPr>
          <p:cNvPr id="5" name="Group 4">
            <a:extLst>
              <a:ext uri="{FF2B5EF4-FFF2-40B4-BE49-F238E27FC236}">
                <a16:creationId xmlns:a16="http://schemas.microsoft.com/office/drawing/2014/main" id="{0BAAD325-B496-8918-AF26-FCC0A1C7318D}"/>
              </a:ext>
            </a:extLst>
          </p:cNvPr>
          <p:cNvGrpSpPr>
            <a:grpSpLocks/>
          </p:cNvGrpSpPr>
          <p:nvPr/>
        </p:nvGrpSpPr>
        <p:grpSpPr bwMode="auto">
          <a:xfrm>
            <a:off x="4024085" y="2852510"/>
            <a:ext cx="4437063" cy="387350"/>
            <a:chOff x="902" y="1689"/>
            <a:chExt cx="2795" cy="244"/>
          </a:xfrm>
        </p:grpSpPr>
        <p:grpSp>
          <p:nvGrpSpPr>
            <p:cNvPr id="6" name="Group 5">
              <a:extLst>
                <a:ext uri="{FF2B5EF4-FFF2-40B4-BE49-F238E27FC236}">
                  <a16:creationId xmlns:a16="http://schemas.microsoft.com/office/drawing/2014/main" id="{8783FAD9-E28C-3AD9-58BA-FA65EEC86C14}"/>
                </a:ext>
              </a:extLst>
            </p:cNvPr>
            <p:cNvGrpSpPr>
              <a:grpSpLocks noChangeAspect="1"/>
            </p:cNvGrpSpPr>
            <p:nvPr/>
          </p:nvGrpSpPr>
          <p:grpSpPr bwMode="auto">
            <a:xfrm>
              <a:off x="992" y="1710"/>
              <a:ext cx="2647" cy="39"/>
              <a:chOff x="459" y="725"/>
              <a:chExt cx="2993" cy="0"/>
            </a:xfrm>
          </p:grpSpPr>
          <p:sp>
            <p:nvSpPr>
              <p:cNvPr id="19" name="Line 6">
                <a:extLst>
                  <a:ext uri="{FF2B5EF4-FFF2-40B4-BE49-F238E27FC236}">
                    <a16:creationId xmlns:a16="http://schemas.microsoft.com/office/drawing/2014/main" id="{3D74BAF6-44E2-0F78-BB2E-55D6DA72F9D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7">
                <a:extLst>
                  <a:ext uri="{FF2B5EF4-FFF2-40B4-BE49-F238E27FC236}">
                    <a16:creationId xmlns:a16="http://schemas.microsoft.com/office/drawing/2014/main" id="{8216BE74-4655-B6DC-FA1B-DEB1E4AEF32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8">
                <a:extLst>
                  <a:ext uri="{FF2B5EF4-FFF2-40B4-BE49-F238E27FC236}">
                    <a16:creationId xmlns:a16="http://schemas.microsoft.com/office/drawing/2014/main" id="{BF58A461-9CD0-AB95-CA30-74401BFC2EFC}"/>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
                <a:extLst>
                  <a:ext uri="{FF2B5EF4-FFF2-40B4-BE49-F238E27FC236}">
                    <a16:creationId xmlns:a16="http://schemas.microsoft.com/office/drawing/2014/main" id="{7E814D98-830E-7754-BE95-727AD04D0C34}"/>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0">
                <a:extLst>
                  <a:ext uri="{FF2B5EF4-FFF2-40B4-BE49-F238E27FC236}">
                    <a16:creationId xmlns:a16="http://schemas.microsoft.com/office/drawing/2014/main" id="{98ED17AC-3095-033B-D86B-51E66A5B96C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1">
                <a:extLst>
                  <a:ext uri="{FF2B5EF4-FFF2-40B4-BE49-F238E27FC236}">
                    <a16:creationId xmlns:a16="http://schemas.microsoft.com/office/drawing/2014/main" id="{08E52768-1DF3-B8E2-7305-696021BA7816}"/>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2">
                <a:extLst>
                  <a:ext uri="{FF2B5EF4-FFF2-40B4-BE49-F238E27FC236}">
                    <a16:creationId xmlns:a16="http://schemas.microsoft.com/office/drawing/2014/main" id="{463FCB04-6080-C471-4DDF-D3562DB7D38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3">
                <a:extLst>
                  <a:ext uri="{FF2B5EF4-FFF2-40B4-BE49-F238E27FC236}">
                    <a16:creationId xmlns:a16="http://schemas.microsoft.com/office/drawing/2014/main" id="{FE14264D-8349-071F-36E2-D44C5F5CF67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4">
                <a:extLst>
                  <a:ext uri="{FF2B5EF4-FFF2-40B4-BE49-F238E27FC236}">
                    <a16:creationId xmlns:a16="http://schemas.microsoft.com/office/drawing/2014/main" id="{DC4C20CD-24D9-6836-263F-1BA18FCF6243}"/>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5">
                <a:extLst>
                  <a:ext uri="{FF2B5EF4-FFF2-40B4-BE49-F238E27FC236}">
                    <a16:creationId xmlns:a16="http://schemas.microsoft.com/office/drawing/2014/main" id="{9C4F789C-A3BD-3143-9876-B6A872A9E47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6">
                <a:extLst>
                  <a:ext uri="{FF2B5EF4-FFF2-40B4-BE49-F238E27FC236}">
                    <a16:creationId xmlns:a16="http://schemas.microsoft.com/office/drawing/2014/main" id="{61DFE92B-EB00-E21F-877E-09533EA8EFD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17">
              <a:extLst>
                <a:ext uri="{FF2B5EF4-FFF2-40B4-BE49-F238E27FC236}">
                  <a16:creationId xmlns:a16="http://schemas.microsoft.com/office/drawing/2014/main" id="{B597D798-1115-4A0C-3DF6-DD4BBF06BED3}"/>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 name="Text Box 18">
              <a:extLst>
                <a:ext uri="{FF2B5EF4-FFF2-40B4-BE49-F238E27FC236}">
                  <a16:creationId xmlns:a16="http://schemas.microsoft.com/office/drawing/2014/main" id="{A21AC16E-5146-48AD-D4BF-3B44CBD7EB52}"/>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9" name="Text Box 19">
              <a:extLst>
                <a:ext uri="{FF2B5EF4-FFF2-40B4-BE49-F238E27FC236}">
                  <a16:creationId xmlns:a16="http://schemas.microsoft.com/office/drawing/2014/main" id="{5EEBA041-33E4-99F8-C0C0-A85CC0546738}"/>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20">
              <a:extLst>
                <a:ext uri="{FF2B5EF4-FFF2-40B4-BE49-F238E27FC236}">
                  <a16:creationId xmlns:a16="http://schemas.microsoft.com/office/drawing/2014/main" id="{5D0D1BD1-15E8-408E-8DAB-D33C1428DA2F}"/>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1" name="Text Box 21">
              <a:extLst>
                <a:ext uri="{FF2B5EF4-FFF2-40B4-BE49-F238E27FC236}">
                  <a16:creationId xmlns:a16="http://schemas.microsoft.com/office/drawing/2014/main" id="{7D3734F2-D8E5-D167-3EF1-0AB5A8DB390C}"/>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2" name="Text Box 22">
              <a:extLst>
                <a:ext uri="{FF2B5EF4-FFF2-40B4-BE49-F238E27FC236}">
                  <a16:creationId xmlns:a16="http://schemas.microsoft.com/office/drawing/2014/main" id="{5D45222B-AC53-0911-DC22-C93266DD1697}"/>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3" name="Text Box 23">
              <a:extLst>
                <a:ext uri="{FF2B5EF4-FFF2-40B4-BE49-F238E27FC236}">
                  <a16:creationId xmlns:a16="http://schemas.microsoft.com/office/drawing/2014/main" id="{118571F6-0F2B-75C9-A85D-4095FCB7D808}"/>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 name="Text Box 24">
              <a:extLst>
                <a:ext uri="{FF2B5EF4-FFF2-40B4-BE49-F238E27FC236}">
                  <a16:creationId xmlns:a16="http://schemas.microsoft.com/office/drawing/2014/main" id="{ABEA2249-9A52-FB07-B9B8-A5E3954F622A}"/>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 name="Text Box 25">
              <a:extLst>
                <a:ext uri="{FF2B5EF4-FFF2-40B4-BE49-F238E27FC236}">
                  <a16:creationId xmlns:a16="http://schemas.microsoft.com/office/drawing/2014/main" id="{9CD8FC82-3D24-9CAF-8953-079E0DF8EC3B}"/>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6" name="Text Box 26">
              <a:extLst>
                <a:ext uri="{FF2B5EF4-FFF2-40B4-BE49-F238E27FC236}">
                  <a16:creationId xmlns:a16="http://schemas.microsoft.com/office/drawing/2014/main" id="{B9D2834D-642F-870C-4932-CA6FA3845F25}"/>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7" name="Text Box 27">
              <a:extLst>
                <a:ext uri="{FF2B5EF4-FFF2-40B4-BE49-F238E27FC236}">
                  <a16:creationId xmlns:a16="http://schemas.microsoft.com/office/drawing/2014/main" id="{11ACD20B-F473-3E46-8242-2879C778D8FA}"/>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Rectangle 28">
              <a:extLst>
                <a:ext uri="{FF2B5EF4-FFF2-40B4-BE49-F238E27FC236}">
                  <a16:creationId xmlns:a16="http://schemas.microsoft.com/office/drawing/2014/main" id="{EC719686-8C82-201F-2FC7-508B09CE753F}"/>
                </a:ext>
              </a:extLst>
            </p:cNvPr>
            <p:cNvSpPr>
              <a:spLocks noChangeAspect="1" noChangeArrowheads="1"/>
            </p:cNvSpPr>
            <p:nvPr/>
          </p:nvSpPr>
          <p:spPr bwMode="auto">
            <a:xfrm>
              <a:off x="3431" y="1689"/>
              <a:ext cx="266" cy="4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71">
            <a:extLst>
              <a:ext uri="{FF2B5EF4-FFF2-40B4-BE49-F238E27FC236}">
                <a16:creationId xmlns:a16="http://schemas.microsoft.com/office/drawing/2014/main" id="{30986D01-672F-2BFD-140B-48DB351336CC}"/>
              </a:ext>
            </a:extLst>
          </p:cNvPr>
          <p:cNvGrpSpPr>
            <a:grpSpLocks/>
          </p:cNvGrpSpPr>
          <p:nvPr/>
        </p:nvGrpSpPr>
        <p:grpSpPr bwMode="auto">
          <a:xfrm>
            <a:off x="3147785" y="1368197"/>
            <a:ext cx="5386388" cy="698500"/>
            <a:chOff x="440" y="754"/>
            <a:chExt cx="3393" cy="440"/>
          </a:xfrm>
        </p:grpSpPr>
        <p:grpSp>
          <p:nvGrpSpPr>
            <p:cNvPr id="31" name="Group 30">
              <a:extLst>
                <a:ext uri="{FF2B5EF4-FFF2-40B4-BE49-F238E27FC236}">
                  <a16:creationId xmlns:a16="http://schemas.microsoft.com/office/drawing/2014/main" id="{7022BE10-F9E7-9375-24B9-3EA59744BF6E}"/>
                </a:ext>
              </a:extLst>
            </p:cNvPr>
            <p:cNvGrpSpPr>
              <a:grpSpLocks noChangeAspect="1"/>
            </p:cNvGrpSpPr>
            <p:nvPr/>
          </p:nvGrpSpPr>
          <p:grpSpPr bwMode="auto">
            <a:xfrm>
              <a:off x="1093" y="1154"/>
              <a:ext cx="2646" cy="40"/>
              <a:chOff x="459" y="725"/>
              <a:chExt cx="2993" cy="0"/>
            </a:xfrm>
          </p:grpSpPr>
          <p:sp>
            <p:nvSpPr>
              <p:cNvPr id="45" name="Line 31">
                <a:extLst>
                  <a:ext uri="{FF2B5EF4-FFF2-40B4-BE49-F238E27FC236}">
                    <a16:creationId xmlns:a16="http://schemas.microsoft.com/office/drawing/2014/main" id="{9B62C6F4-1CEC-C3A7-A809-80C90737DD3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32">
                <a:extLst>
                  <a:ext uri="{FF2B5EF4-FFF2-40B4-BE49-F238E27FC236}">
                    <a16:creationId xmlns:a16="http://schemas.microsoft.com/office/drawing/2014/main" id="{24124E06-E44B-51F2-8438-EFCEEDE27261}"/>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33">
                <a:extLst>
                  <a:ext uri="{FF2B5EF4-FFF2-40B4-BE49-F238E27FC236}">
                    <a16:creationId xmlns:a16="http://schemas.microsoft.com/office/drawing/2014/main" id="{FDAC0EC7-36A1-A57D-64BD-B696BEC48A59}"/>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34">
                <a:extLst>
                  <a:ext uri="{FF2B5EF4-FFF2-40B4-BE49-F238E27FC236}">
                    <a16:creationId xmlns:a16="http://schemas.microsoft.com/office/drawing/2014/main" id="{F71306D0-6FA1-B158-8A2D-47F8DB5A7DE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35">
                <a:extLst>
                  <a:ext uri="{FF2B5EF4-FFF2-40B4-BE49-F238E27FC236}">
                    <a16:creationId xmlns:a16="http://schemas.microsoft.com/office/drawing/2014/main" id="{80430D8D-85C2-57A0-B732-84BC19BE36C5}"/>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36">
                <a:extLst>
                  <a:ext uri="{FF2B5EF4-FFF2-40B4-BE49-F238E27FC236}">
                    <a16:creationId xmlns:a16="http://schemas.microsoft.com/office/drawing/2014/main" id="{ABDF26BF-31A9-CAB3-7AB3-D82724FAE34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37">
                <a:extLst>
                  <a:ext uri="{FF2B5EF4-FFF2-40B4-BE49-F238E27FC236}">
                    <a16:creationId xmlns:a16="http://schemas.microsoft.com/office/drawing/2014/main" id="{79759ED7-3725-02A6-7005-452162600B0D}"/>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38">
                <a:extLst>
                  <a:ext uri="{FF2B5EF4-FFF2-40B4-BE49-F238E27FC236}">
                    <a16:creationId xmlns:a16="http://schemas.microsoft.com/office/drawing/2014/main" id="{A99E2686-D3F0-BF50-3214-740277ECC6DE}"/>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39">
                <a:extLst>
                  <a:ext uri="{FF2B5EF4-FFF2-40B4-BE49-F238E27FC236}">
                    <a16:creationId xmlns:a16="http://schemas.microsoft.com/office/drawing/2014/main" id="{FBB8F8F7-9FA8-BE7A-55FD-D45267D42CA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40">
                <a:extLst>
                  <a:ext uri="{FF2B5EF4-FFF2-40B4-BE49-F238E27FC236}">
                    <a16:creationId xmlns:a16="http://schemas.microsoft.com/office/drawing/2014/main" id="{1784B052-3B5A-F652-89EC-DA6141324E52}"/>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41">
                <a:extLst>
                  <a:ext uri="{FF2B5EF4-FFF2-40B4-BE49-F238E27FC236}">
                    <a16:creationId xmlns:a16="http://schemas.microsoft.com/office/drawing/2014/main" id="{007383C7-495A-33EC-47FF-E5AF73D30AB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42">
              <a:extLst>
                <a:ext uri="{FF2B5EF4-FFF2-40B4-BE49-F238E27FC236}">
                  <a16:creationId xmlns:a16="http://schemas.microsoft.com/office/drawing/2014/main" id="{BA555174-1FE8-1A8A-340B-5BAB6F50E41B}"/>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33" name="Text Box 43">
              <a:extLst>
                <a:ext uri="{FF2B5EF4-FFF2-40B4-BE49-F238E27FC236}">
                  <a16:creationId xmlns:a16="http://schemas.microsoft.com/office/drawing/2014/main" id="{A32811E4-D485-21CF-71B7-17B91A2C3D8E}"/>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34" name="Text Box 44">
              <a:extLst>
                <a:ext uri="{FF2B5EF4-FFF2-40B4-BE49-F238E27FC236}">
                  <a16:creationId xmlns:a16="http://schemas.microsoft.com/office/drawing/2014/main" id="{B83B58DC-50FC-2FA5-D62E-B4C7074028C5}"/>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35" name="Text Box 45">
              <a:extLst>
                <a:ext uri="{FF2B5EF4-FFF2-40B4-BE49-F238E27FC236}">
                  <a16:creationId xmlns:a16="http://schemas.microsoft.com/office/drawing/2014/main" id="{47F28968-2624-28E8-E2EC-F07CF74CEB20}"/>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6" name="Text Box 46">
              <a:extLst>
                <a:ext uri="{FF2B5EF4-FFF2-40B4-BE49-F238E27FC236}">
                  <a16:creationId xmlns:a16="http://schemas.microsoft.com/office/drawing/2014/main" id="{AD3195EC-ABDA-DA9B-C0F0-5B785532AD24}"/>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37" name="Text Box 47">
              <a:extLst>
                <a:ext uri="{FF2B5EF4-FFF2-40B4-BE49-F238E27FC236}">
                  <a16:creationId xmlns:a16="http://schemas.microsoft.com/office/drawing/2014/main" id="{8563686C-4641-B8E2-9D33-0D677DF6881E}"/>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38" name="Text Box 48">
              <a:extLst>
                <a:ext uri="{FF2B5EF4-FFF2-40B4-BE49-F238E27FC236}">
                  <a16:creationId xmlns:a16="http://schemas.microsoft.com/office/drawing/2014/main" id="{8BAC6C48-C666-920A-862C-F7EE9EAA13AD}"/>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49">
              <a:extLst>
                <a:ext uri="{FF2B5EF4-FFF2-40B4-BE49-F238E27FC236}">
                  <a16:creationId xmlns:a16="http://schemas.microsoft.com/office/drawing/2014/main" id="{C5D72ACF-6475-343D-28FD-8A2DCDC8177E}"/>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0" name="Text Box 50">
              <a:extLst>
                <a:ext uri="{FF2B5EF4-FFF2-40B4-BE49-F238E27FC236}">
                  <a16:creationId xmlns:a16="http://schemas.microsoft.com/office/drawing/2014/main" id="{A7B789DC-C9F8-A608-63EF-1AC62A1E6144}"/>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1" name="Text Box 51">
              <a:extLst>
                <a:ext uri="{FF2B5EF4-FFF2-40B4-BE49-F238E27FC236}">
                  <a16:creationId xmlns:a16="http://schemas.microsoft.com/office/drawing/2014/main" id="{20B4FF71-6BD0-2336-27A9-F0E9876412C1}"/>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2" name="Text Box 52">
              <a:extLst>
                <a:ext uri="{FF2B5EF4-FFF2-40B4-BE49-F238E27FC236}">
                  <a16:creationId xmlns:a16="http://schemas.microsoft.com/office/drawing/2014/main" id="{E415C1AB-7C0B-1F0F-FF9A-50033D485632}"/>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3" name="Rectangle 53">
              <a:extLst>
                <a:ext uri="{FF2B5EF4-FFF2-40B4-BE49-F238E27FC236}">
                  <a16:creationId xmlns:a16="http://schemas.microsoft.com/office/drawing/2014/main" id="{C1C555AF-A71E-8B6B-0554-F8C94FF5A30D}"/>
                </a:ext>
              </a:extLst>
            </p:cNvPr>
            <p:cNvSpPr>
              <a:spLocks noChangeAspect="1" noChangeArrowheads="1"/>
            </p:cNvSpPr>
            <p:nvPr/>
          </p:nvSpPr>
          <p:spPr bwMode="auto">
            <a:xfrm>
              <a:off x="3521" y="1127"/>
              <a:ext cx="266" cy="53"/>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54">
              <a:extLst>
                <a:ext uri="{FF2B5EF4-FFF2-40B4-BE49-F238E27FC236}">
                  <a16:creationId xmlns:a16="http://schemas.microsoft.com/office/drawing/2014/main" id="{93EE8177-11C0-251E-3064-BB9337CF754F}"/>
                </a:ext>
              </a:extLst>
            </p:cNvPr>
            <p:cNvSpPr txBox="1">
              <a:spLocks noChangeAspect="1" noChangeArrowheads="1"/>
            </p:cNvSpPr>
            <p:nvPr/>
          </p:nvSpPr>
          <p:spPr bwMode="auto">
            <a:xfrm>
              <a:off x="440" y="754"/>
              <a:ext cx="3393"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endParaRPr lang="en-US" altLang="zh-CN" i="1" dirty="0">
                <a:ea typeface="宋体" panose="02010600030101010101" pitchFamily="2" charset="-122"/>
              </a:endParaRPr>
            </a:p>
          </p:txBody>
        </p:sp>
      </p:grpSp>
      <p:grpSp>
        <p:nvGrpSpPr>
          <p:cNvPr id="56" name="Group 55">
            <a:extLst>
              <a:ext uri="{FF2B5EF4-FFF2-40B4-BE49-F238E27FC236}">
                <a16:creationId xmlns:a16="http://schemas.microsoft.com/office/drawing/2014/main" id="{BF20402F-9CFB-085B-B2D8-AC8341425DF5}"/>
              </a:ext>
            </a:extLst>
          </p:cNvPr>
          <p:cNvGrpSpPr>
            <a:grpSpLocks/>
          </p:cNvGrpSpPr>
          <p:nvPr/>
        </p:nvGrpSpPr>
        <p:grpSpPr bwMode="auto">
          <a:xfrm>
            <a:off x="4024085" y="2663597"/>
            <a:ext cx="2247900" cy="576263"/>
            <a:chOff x="902" y="1570"/>
            <a:chExt cx="1416" cy="363"/>
          </a:xfrm>
        </p:grpSpPr>
        <p:sp>
          <p:nvSpPr>
            <p:cNvPr id="57" name="Oval 56">
              <a:extLst>
                <a:ext uri="{FF2B5EF4-FFF2-40B4-BE49-F238E27FC236}">
                  <a16:creationId xmlns:a16="http://schemas.microsoft.com/office/drawing/2014/main" id="{9567EDC6-45A4-5050-51A9-C0A842B3B264}"/>
                </a:ext>
              </a:extLst>
            </p:cNvPr>
            <p:cNvSpPr>
              <a:spLocks noChangeArrowheads="1"/>
            </p:cNvSpPr>
            <p:nvPr/>
          </p:nvSpPr>
          <p:spPr bwMode="auto">
            <a:xfrm>
              <a:off x="2109" y="1731"/>
              <a:ext cx="209" cy="202"/>
            </a:xfrm>
            <a:prstGeom prst="ellipse">
              <a:avLst/>
            </a:prstGeom>
            <a:noFill/>
            <a:ln w="1905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58" name="Line 57">
              <a:extLst>
                <a:ext uri="{FF2B5EF4-FFF2-40B4-BE49-F238E27FC236}">
                  <a16:creationId xmlns:a16="http://schemas.microsoft.com/office/drawing/2014/main" id="{119F6FEE-4F6D-ACFE-3C18-EA93C1BE7020}"/>
                </a:ext>
              </a:extLst>
            </p:cNvPr>
            <p:cNvSpPr>
              <a:spLocks noChangeShapeType="1"/>
            </p:cNvSpPr>
            <p:nvPr/>
          </p:nvSpPr>
          <p:spPr bwMode="auto">
            <a:xfrm>
              <a:off x="992" y="1570"/>
              <a:ext cx="1214" cy="0"/>
            </a:xfrm>
            <a:prstGeom prst="line">
              <a:avLst/>
            </a:prstGeom>
            <a:noFill/>
            <a:ln w="28575">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59" name="Line 58">
              <a:extLst>
                <a:ext uri="{FF2B5EF4-FFF2-40B4-BE49-F238E27FC236}">
                  <a16:creationId xmlns:a16="http://schemas.microsoft.com/office/drawing/2014/main" id="{58FE5171-A811-D5BE-9A52-E44D4C37DE9A}"/>
                </a:ext>
              </a:extLst>
            </p:cNvPr>
            <p:cNvSpPr>
              <a:spLocks noChangeShapeType="1"/>
            </p:cNvSpPr>
            <p:nvPr/>
          </p:nvSpPr>
          <p:spPr bwMode="auto">
            <a:xfrm>
              <a:off x="2200" y="1570"/>
              <a:ext cx="0" cy="119"/>
            </a:xfrm>
            <a:prstGeom prst="line">
              <a:avLst/>
            </a:prstGeom>
            <a:noFill/>
            <a:ln w="28575">
              <a:solidFill>
                <a:srgbClr val="CC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0" name="Line 59">
              <a:extLst>
                <a:ext uri="{FF2B5EF4-FFF2-40B4-BE49-F238E27FC236}">
                  <a16:creationId xmlns:a16="http://schemas.microsoft.com/office/drawing/2014/main" id="{BB29A99F-1E8C-68E0-DA50-2C3CCE8356BA}"/>
                </a:ext>
              </a:extLst>
            </p:cNvPr>
            <p:cNvSpPr>
              <a:spLocks noChangeShapeType="1"/>
            </p:cNvSpPr>
            <p:nvPr/>
          </p:nvSpPr>
          <p:spPr bwMode="auto">
            <a:xfrm>
              <a:off x="992" y="1570"/>
              <a:ext cx="0" cy="119"/>
            </a:xfrm>
            <a:prstGeom prst="line">
              <a:avLst/>
            </a:prstGeom>
            <a:noFill/>
            <a:ln w="28575">
              <a:solidFill>
                <a:srgbClr val="CC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1" name="Oval 60">
              <a:extLst>
                <a:ext uri="{FF2B5EF4-FFF2-40B4-BE49-F238E27FC236}">
                  <a16:creationId xmlns:a16="http://schemas.microsoft.com/office/drawing/2014/main" id="{B30A0C19-434F-E14E-2A31-839A8F62A9C9}"/>
                </a:ext>
              </a:extLst>
            </p:cNvPr>
            <p:cNvSpPr>
              <a:spLocks noChangeArrowheads="1"/>
            </p:cNvSpPr>
            <p:nvPr/>
          </p:nvSpPr>
          <p:spPr bwMode="auto">
            <a:xfrm>
              <a:off x="902" y="1731"/>
              <a:ext cx="209" cy="202"/>
            </a:xfrm>
            <a:prstGeom prst="ellipse">
              <a:avLst/>
            </a:prstGeom>
            <a:noFill/>
            <a:ln w="1905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grpSp>
      <p:grpSp>
        <p:nvGrpSpPr>
          <p:cNvPr id="62" name="Group 61">
            <a:extLst>
              <a:ext uri="{FF2B5EF4-FFF2-40B4-BE49-F238E27FC236}">
                <a16:creationId xmlns:a16="http://schemas.microsoft.com/office/drawing/2014/main" id="{CCB949EA-2AF3-9199-8EFE-0BB7C7CAB3C0}"/>
              </a:ext>
            </a:extLst>
          </p:cNvPr>
          <p:cNvGrpSpPr>
            <a:grpSpLocks/>
          </p:cNvGrpSpPr>
          <p:nvPr/>
        </p:nvGrpSpPr>
        <p:grpSpPr bwMode="auto">
          <a:xfrm>
            <a:off x="4232048" y="1685697"/>
            <a:ext cx="688975" cy="2243138"/>
            <a:chOff x="1033" y="954"/>
            <a:chExt cx="434" cy="1413"/>
          </a:xfrm>
        </p:grpSpPr>
        <p:sp>
          <p:nvSpPr>
            <p:cNvPr id="63" name="Text Box 62">
              <a:extLst>
                <a:ext uri="{FF2B5EF4-FFF2-40B4-BE49-F238E27FC236}">
                  <a16:creationId xmlns:a16="http://schemas.microsoft.com/office/drawing/2014/main" id="{F3FC87D9-C40C-C3C8-E3ED-A99DE17D3FEA}"/>
                </a:ext>
              </a:extLst>
            </p:cNvPr>
            <p:cNvSpPr txBox="1">
              <a:spLocks noChangeArrowheads="1"/>
            </p:cNvSpPr>
            <p:nvPr/>
          </p:nvSpPr>
          <p:spPr bwMode="auto">
            <a:xfrm>
              <a:off x="1033" y="2108"/>
              <a:ext cx="43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t>S</a:t>
              </a:r>
              <a:r>
                <a:rPr lang="de-DE" altLang="en-US" dirty="0"/>
                <a:t>(</a:t>
              </a:r>
              <a:r>
                <a:rPr lang="de-DE" altLang="en-US" i="1" dirty="0"/>
                <a:t>b</a:t>
              </a:r>
              <a:r>
                <a:rPr lang="de-DE" altLang="en-US" dirty="0"/>
                <a:t>)</a:t>
              </a:r>
              <a:endParaRPr lang="en-US" altLang="zh-CN" dirty="0">
                <a:ea typeface="宋体" panose="02010600030101010101" pitchFamily="2" charset="-122"/>
              </a:endParaRPr>
            </a:p>
          </p:txBody>
        </p:sp>
        <p:sp>
          <p:nvSpPr>
            <p:cNvPr id="64" name="Oval 63">
              <a:extLst>
                <a:ext uri="{FF2B5EF4-FFF2-40B4-BE49-F238E27FC236}">
                  <a16:creationId xmlns:a16="http://schemas.microsoft.com/office/drawing/2014/main" id="{A368AB7D-B6F1-F054-A042-0F11E0F55434}"/>
                </a:ext>
              </a:extLst>
            </p:cNvPr>
            <p:cNvSpPr>
              <a:spLocks noChangeAspect="1" noChangeArrowheads="1"/>
            </p:cNvSpPr>
            <p:nvPr/>
          </p:nvSpPr>
          <p:spPr bwMode="auto">
            <a:xfrm>
              <a:off x="1122" y="954"/>
              <a:ext cx="241" cy="979"/>
            </a:xfrm>
            <a:prstGeom prst="ellipse">
              <a:avLst/>
            </a:prstGeom>
            <a:noFill/>
            <a:ln w="28575">
              <a:solidFill>
                <a:srgbClr val="80808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65" name="Text Box 64">
            <a:extLst>
              <a:ext uri="{FF2B5EF4-FFF2-40B4-BE49-F238E27FC236}">
                <a16:creationId xmlns:a16="http://schemas.microsoft.com/office/drawing/2014/main" id="{A12B9A71-CEDF-9C18-AB1C-870B405ED439}"/>
              </a:ext>
            </a:extLst>
          </p:cNvPr>
          <p:cNvSpPr txBox="1">
            <a:spLocks noChangeArrowheads="1"/>
          </p:cNvSpPr>
          <p:nvPr/>
        </p:nvSpPr>
        <p:spPr bwMode="auto">
          <a:xfrm>
            <a:off x="4716234" y="3528785"/>
            <a:ext cx="4612823" cy="3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dirty="0"/>
              <a:t>= {</a:t>
            </a:r>
            <a:r>
              <a:rPr lang="de-DE" altLang="en-US" i="1" dirty="0">
                <a:solidFill>
                  <a:srgbClr val="0C325C"/>
                </a:solidFill>
              </a:rPr>
              <a:t>A</a:t>
            </a:r>
            <a:r>
              <a:rPr lang="de-DE" altLang="en-US" dirty="0"/>
              <a:t>, </a:t>
            </a:r>
            <a:r>
              <a:rPr lang="de-DE" altLang="en-US" i="1" dirty="0">
                <a:solidFill>
                  <a:srgbClr val="0C325C"/>
                </a:solidFill>
              </a:rPr>
              <a:t>B</a:t>
            </a:r>
            <a:r>
              <a:rPr lang="de-DE" altLang="en-US" dirty="0"/>
              <a:t>, </a:t>
            </a:r>
            <a:r>
              <a:rPr lang="de-DE" altLang="en-US" i="1" dirty="0">
                <a:solidFill>
                  <a:srgbClr val="0C325C"/>
                </a:solidFill>
              </a:rPr>
              <a:t>C</a:t>
            </a:r>
            <a:r>
              <a:rPr lang="de-DE" altLang="en-US" dirty="0"/>
              <a:t>} – </a:t>
            </a:r>
            <a:r>
              <a:rPr lang="de-DE" altLang="en-US" b="1" dirty="0" err="1">
                <a:solidFill>
                  <a:srgbClr val="FF0000"/>
                </a:solidFill>
              </a:rPr>
              <a:t>lower</a:t>
            </a:r>
            <a:r>
              <a:rPr lang="de-DE" altLang="en-US" b="1" dirty="0">
                <a:solidFill>
                  <a:srgbClr val="FF0000"/>
                </a:solidFill>
              </a:rPr>
              <a:t> </a:t>
            </a:r>
            <a:r>
              <a:rPr lang="de-DE" altLang="en-US" b="1" dirty="0" err="1">
                <a:solidFill>
                  <a:srgbClr val="FF0000"/>
                </a:solidFill>
              </a:rPr>
              <a:t>bound</a:t>
            </a:r>
            <a:r>
              <a:rPr lang="de-DE" altLang="en-US" b="1" dirty="0">
                <a:solidFill>
                  <a:srgbClr val="FF0000"/>
                </a:solidFill>
              </a:rPr>
              <a:t> </a:t>
            </a:r>
            <a:r>
              <a:rPr lang="de-DE" altLang="en-US" b="1" dirty="0" err="1">
                <a:solidFill>
                  <a:srgbClr val="FF0000"/>
                </a:solidFill>
              </a:rPr>
              <a:t>of</a:t>
            </a:r>
            <a:r>
              <a:rPr lang="de-DE" altLang="en-US" b="1" dirty="0">
                <a:solidFill>
                  <a:srgbClr val="FF0000"/>
                </a:solidFill>
              </a:rPr>
              <a:t> # </a:t>
            </a:r>
            <a:r>
              <a:rPr lang="de-DE" altLang="en-US" b="1" dirty="0" err="1">
                <a:solidFill>
                  <a:srgbClr val="FF0000"/>
                </a:solidFill>
              </a:rPr>
              <a:t>tracks</a:t>
            </a:r>
            <a:r>
              <a:rPr lang="de-DE" altLang="en-US" b="1" dirty="0">
                <a:solidFill>
                  <a:srgbClr val="FF0000"/>
                </a:solidFill>
              </a:rPr>
              <a:t> = 3</a:t>
            </a:r>
            <a:endParaRPr lang="en-US" altLang="zh-CN" b="1" dirty="0">
              <a:solidFill>
                <a:srgbClr val="FF0000"/>
              </a:solidFill>
              <a:ea typeface="宋体" panose="02010600030101010101" pitchFamily="2" charset="-122"/>
            </a:endParaRPr>
          </a:p>
        </p:txBody>
      </p:sp>
      <p:sp>
        <p:nvSpPr>
          <p:cNvPr id="66" name="Line 65">
            <a:extLst>
              <a:ext uri="{FF2B5EF4-FFF2-40B4-BE49-F238E27FC236}">
                <a16:creationId xmlns:a16="http://schemas.microsoft.com/office/drawing/2014/main" id="{787FE35A-4435-D7DD-0C0C-DF46B7D0F417}"/>
              </a:ext>
            </a:extLst>
          </p:cNvPr>
          <p:cNvSpPr>
            <a:spLocks noChangeShapeType="1"/>
          </p:cNvSpPr>
          <p:nvPr/>
        </p:nvSpPr>
        <p:spPr bwMode="auto">
          <a:xfrm>
            <a:off x="4563835" y="3239860"/>
            <a:ext cx="0" cy="288925"/>
          </a:xfrm>
          <a:prstGeom prst="line">
            <a:avLst/>
          </a:prstGeom>
          <a:noFill/>
          <a:ln w="28575">
            <a:solidFill>
              <a:srgbClr val="80808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nvGrpSpPr>
          <p:cNvPr id="67" name="Group 66">
            <a:extLst>
              <a:ext uri="{FF2B5EF4-FFF2-40B4-BE49-F238E27FC236}">
                <a16:creationId xmlns:a16="http://schemas.microsoft.com/office/drawing/2014/main" id="{488770BE-0563-8AD6-FF1C-D4A073079C3F}"/>
              </a:ext>
            </a:extLst>
          </p:cNvPr>
          <p:cNvGrpSpPr>
            <a:grpSpLocks/>
          </p:cNvGrpSpPr>
          <p:nvPr/>
        </p:nvGrpSpPr>
        <p:grpSpPr bwMode="auto">
          <a:xfrm>
            <a:off x="4532085" y="1992085"/>
            <a:ext cx="1149350" cy="874712"/>
            <a:chOff x="1231" y="1159"/>
            <a:chExt cx="724" cy="551"/>
          </a:xfrm>
        </p:grpSpPr>
        <p:sp>
          <p:nvSpPr>
            <p:cNvPr id="68" name="Line 67">
              <a:extLst>
                <a:ext uri="{FF2B5EF4-FFF2-40B4-BE49-F238E27FC236}">
                  <a16:creationId xmlns:a16="http://schemas.microsoft.com/office/drawing/2014/main" id="{B5FE1110-483C-093C-08EB-CCA25B147B57}"/>
                </a:ext>
              </a:extLst>
            </p:cNvPr>
            <p:cNvSpPr>
              <a:spLocks noChangeShapeType="1"/>
            </p:cNvSpPr>
            <p:nvPr/>
          </p:nvSpPr>
          <p:spPr bwMode="auto">
            <a:xfrm>
              <a:off x="1243" y="1480"/>
              <a:ext cx="482"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69" name="Line 68">
              <a:extLst>
                <a:ext uri="{FF2B5EF4-FFF2-40B4-BE49-F238E27FC236}">
                  <a16:creationId xmlns:a16="http://schemas.microsoft.com/office/drawing/2014/main" id="{79D21450-D7F0-3F01-D49D-6673B8D45D19}"/>
                </a:ext>
              </a:extLst>
            </p:cNvPr>
            <p:cNvSpPr>
              <a:spLocks noChangeShapeType="1"/>
            </p:cNvSpPr>
            <p:nvPr/>
          </p:nvSpPr>
          <p:spPr bwMode="auto">
            <a:xfrm flipV="1">
              <a:off x="1231" y="1480"/>
              <a:ext cx="2" cy="23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70" name="Line 69">
              <a:extLst>
                <a:ext uri="{FF2B5EF4-FFF2-40B4-BE49-F238E27FC236}">
                  <a16:creationId xmlns:a16="http://schemas.microsoft.com/office/drawing/2014/main" id="{B94D201B-628F-D789-9B86-E52478F9C347}"/>
                </a:ext>
              </a:extLst>
            </p:cNvPr>
            <p:cNvSpPr>
              <a:spLocks noChangeShapeType="1"/>
            </p:cNvSpPr>
            <p:nvPr/>
          </p:nvSpPr>
          <p:spPr bwMode="auto">
            <a:xfrm>
              <a:off x="1264" y="1389"/>
              <a:ext cx="691" cy="0"/>
            </a:xfrm>
            <a:prstGeom prst="line">
              <a:avLst/>
            </a:prstGeom>
            <a:noFill/>
            <a:ln w="28575">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71" name="Line 70">
              <a:extLst>
                <a:ext uri="{FF2B5EF4-FFF2-40B4-BE49-F238E27FC236}">
                  <a16:creationId xmlns:a16="http://schemas.microsoft.com/office/drawing/2014/main" id="{F82F8A93-D6E7-B2CA-A0D8-BB6076A5A2C6}"/>
                </a:ext>
              </a:extLst>
            </p:cNvPr>
            <p:cNvSpPr>
              <a:spLocks noChangeShapeType="1"/>
            </p:cNvSpPr>
            <p:nvPr/>
          </p:nvSpPr>
          <p:spPr bwMode="auto">
            <a:xfrm flipV="1">
              <a:off x="1247" y="1159"/>
              <a:ext cx="2" cy="230"/>
            </a:xfrm>
            <a:prstGeom prst="line">
              <a:avLst/>
            </a:prstGeom>
            <a:noFill/>
            <a:ln w="28575">
              <a:solidFill>
                <a:srgbClr val="CC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spTree>
    <p:extLst>
      <p:ext uri="{BB962C8B-B14F-4D97-AF65-F5344CB8AC3E}">
        <p14:creationId xmlns:p14="http://schemas.microsoft.com/office/powerpoint/2010/main" val="21301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dissolv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dissolve">
                                      <p:cBhvr>
                                        <p:cTn id="37" dur="500"/>
                                        <p:tgtEl>
                                          <p:spTgt spid="62"/>
                                        </p:tgtEl>
                                      </p:cBhvr>
                                    </p:animEffect>
                                  </p:childTnLst>
                                </p:cTn>
                              </p:par>
                              <p:par>
                                <p:cTn id="38" presetID="9"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dissolv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dissolve">
                                      <p:cBhvr>
                                        <p:cTn id="4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45">
            <a:extLst>
              <a:ext uri="{FF2B5EF4-FFF2-40B4-BE49-F238E27FC236}">
                <a16:creationId xmlns:a16="http://schemas.microsoft.com/office/drawing/2014/main" id="{67B93BDB-B29C-FA55-9BE6-A23498C001D4}"/>
              </a:ext>
            </a:extLst>
          </p:cNvPr>
          <p:cNvGrpSpPr>
            <a:grpSpLocks/>
          </p:cNvGrpSpPr>
          <p:nvPr/>
        </p:nvGrpSpPr>
        <p:grpSpPr bwMode="auto">
          <a:xfrm>
            <a:off x="791257" y="1511750"/>
            <a:ext cx="5237163" cy="698500"/>
            <a:chOff x="440" y="754"/>
            <a:chExt cx="3299" cy="440"/>
          </a:xfrm>
        </p:grpSpPr>
        <p:grpSp>
          <p:nvGrpSpPr>
            <p:cNvPr id="124" name="Group 46">
              <a:extLst>
                <a:ext uri="{FF2B5EF4-FFF2-40B4-BE49-F238E27FC236}">
                  <a16:creationId xmlns:a16="http://schemas.microsoft.com/office/drawing/2014/main" id="{88456749-BBD5-6C4D-0AC5-50FC29B6ACF4}"/>
                </a:ext>
              </a:extLst>
            </p:cNvPr>
            <p:cNvGrpSpPr>
              <a:grpSpLocks noChangeAspect="1"/>
            </p:cNvGrpSpPr>
            <p:nvPr/>
          </p:nvGrpSpPr>
          <p:grpSpPr bwMode="auto">
            <a:xfrm>
              <a:off x="1093" y="1154"/>
              <a:ext cx="2646" cy="40"/>
              <a:chOff x="459" y="725"/>
              <a:chExt cx="2993" cy="0"/>
            </a:xfrm>
          </p:grpSpPr>
          <p:sp>
            <p:nvSpPr>
              <p:cNvPr id="137" name="Line 47">
                <a:extLst>
                  <a:ext uri="{FF2B5EF4-FFF2-40B4-BE49-F238E27FC236}">
                    <a16:creationId xmlns:a16="http://schemas.microsoft.com/office/drawing/2014/main" id="{46D21242-C0C1-663F-D453-1DFC2ECD80DF}"/>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48">
                <a:extLst>
                  <a:ext uri="{FF2B5EF4-FFF2-40B4-BE49-F238E27FC236}">
                    <a16:creationId xmlns:a16="http://schemas.microsoft.com/office/drawing/2014/main" id="{DAB8A9A3-603C-B80A-D5CC-3CD0075C2BB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49">
                <a:extLst>
                  <a:ext uri="{FF2B5EF4-FFF2-40B4-BE49-F238E27FC236}">
                    <a16:creationId xmlns:a16="http://schemas.microsoft.com/office/drawing/2014/main" id="{5157CC8B-24ED-2116-E696-16CBBDE4758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50">
                <a:extLst>
                  <a:ext uri="{FF2B5EF4-FFF2-40B4-BE49-F238E27FC236}">
                    <a16:creationId xmlns:a16="http://schemas.microsoft.com/office/drawing/2014/main" id="{EF08F58B-C426-D0FD-489A-8529B78EB50A}"/>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51">
                <a:extLst>
                  <a:ext uri="{FF2B5EF4-FFF2-40B4-BE49-F238E27FC236}">
                    <a16:creationId xmlns:a16="http://schemas.microsoft.com/office/drawing/2014/main" id="{56A1AC90-4774-CF51-07D1-2C0B2D09F83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52">
                <a:extLst>
                  <a:ext uri="{FF2B5EF4-FFF2-40B4-BE49-F238E27FC236}">
                    <a16:creationId xmlns:a16="http://schemas.microsoft.com/office/drawing/2014/main" id="{20A39758-B4B9-5E22-A144-7A14EB479F7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53">
                <a:extLst>
                  <a:ext uri="{FF2B5EF4-FFF2-40B4-BE49-F238E27FC236}">
                    <a16:creationId xmlns:a16="http://schemas.microsoft.com/office/drawing/2014/main" id="{2527979D-37C5-499F-D516-93191681AB6D}"/>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Line 54">
                <a:extLst>
                  <a:ext uri="{FF2B5EF4-FFF2-40B4-BE49-F238E27FC236}">
                    <a16:creationId xmlns:a16="http://schemas.microsoft.com/office/drawing/2014/main" id="{CD3CED42-6B20-4B54-BDCD-F83EF1D46EF4}"/>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55">
                <a:extLst>
                  <a:ext uri="{FF2B5EF4-FFF2-40B4-BE49-F238E27FC236}">
                    <a16:creationId xmlns:a16="http://schemas.microsoft.com/office/drawing/2014/main" id="{3DBA8EB1-587B-B80B-1B4B-1F7DBF89A8F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56">
                <a:extLst>
                  <a:ext uri="{FF2B5EF4-FFF2-40B4-BE49-F238E27FC236}">
                    <a16:creationId xmlns:a16="http://schemas.microsoft.com/office/drawing/2014/main" id="{3F20FC45-D1C8-8EEB-AFCE-10BDD83D055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57">
                <a:extLst>
                  <a:ext uri="{FF2B5EF4-FFF2-40B4-BE49-F238E27FC236}">
                    <a16:creationId xmlns:a16="http://schemas.microsoft.com/office/drawing/2014/main" id="{C86DDD8A-F165-0835-1A30-04F94B38687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5" name="Text Box 58">
              <a:extLst>
                <a:ext uri="{FF2B5EF4-FFF2-40B4-BE49-F238E27FC236}">
                  <a16:creationId xmlns:a16="http://schemas.microsoft.com/office/drawing/2014/main" id="{697E74E0-6857-AA7A-5513-D3B4EDDC1653}"/>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26" name="Text Box 59">
              <a:extLst>
                <a:ext uri="{FF2B5EF4-FFF2-40B4-BE49-F238E27FC236}">
                  <a16:creationId xmlns:a16="http://schemas.microsoft.com/office/drawing/2014/main" id="{56BCF9D1-4091-2BDB-9203-D688E7101794}"/>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27" name="Text Box 60">
              <a:extLst>
                <a:ext uri="{FF2B5EF4-FFF2-40B4-BE49-F238E27FC236}">
                  <a16:creationId xmlns:a16="http://schemas.microsoft.com/office/drawing/2014/main" id="{0DCD1EE8-BDCB-0104-4B7F-108711D04A7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28" name="Text Box 61">
              <a:extLst>
                <a:ext uri="{FF2B5EF4-FFF2-40B4-BE49-F238E27FC236}">
                  <a16:creationId xmlns:a16="http://schemas.microsoft.com/office/drawing/2014/main" id="{DFBEB018-B0C8-5059-EDA4-30894290F5DE}"/>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29" name="Text Box 62">
              <a:extLst>
                <a:ext uri="{FF2B5EF4-FFF2-40B4-BE49-F238E27FC236}">
                  <a16:creationId xmlns:a16="http://schemas.microsoft.com/office/drawing/2014/main" id="{BA899EC4-86F0-937D-F66F-DC7017509A40}"/>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30" name="Text Box 63">
              <a:extLst>
                <a:ext uri="{FF2B5EF4-FFF2-40B4-BE49-F238E27FC236}">
                  <a16:creationId xmlns:a16="http://schemas.microsoft.com/office/drawing/2014/main" id="{E5B56B0C-BE83-38C0-3D21-871B06C03A29}"/>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31" name="Text Box 64">
              <a:extLst>
                <a:ext uri="{FF2B5EF4-FFF2-40B4-BE49-F238E27FC236}">
                  <a16:creationId xmlns:a16="http://schemas.microsoft.com/office/drawing/2014/main" id="{BF54C1A1-4461-C861-A685-C46F25ACBDBF}"/>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2" name="Text Box 65">
              <a:extLst>
                <a:ext uri="{FF2B5EF4-FFF2-40B4-BE49-F238E27FC236}">
                  <a16:creationId xmlns:a16="http://schemas.microsoft.com/office/drawing/2014/main" id="{D0C299B8-E5E0-D809-154B-05235F5D9138}"/>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3" name="Text Box 66">
              <a:extLst>
                <a:ext uri="{FF2B5EF4-FFF2-40B4-BE49-F238E27FC236}">
                  <a16:creationId xmlns:a16="http://schemas.microsoft.com/office/drawing/2014/main" id="{2E22DCD6-0A28-D495-F8F2-F53E0EF08C59}"/>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34" name="Text Box 67">
              <a:extLst>
                <a:ext uri="{FF2B5EF4-FFF2-40B4-BE49-F238E27FC236}">
                  <a16:creationId xmlns:a16="http://schemas.microsoft.com/office/drawing/2014/main" id="{582DCF42-A868-FEA4-77C3-DB06CB217299}"/>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5" name="Text Box 68">
              <a:extLst>
                <a:ext uri="{FF2B5EF4-FFF2-40B4-BE49-F238E27FC236}">
                  <a16:creationId xmlns:a16="http://schemas.microsoft.com/office/drawing/2014/main" id="{08217910-50C9-5EE0-B1CE-1C2EB70E3A77}"/>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36" name="Text Box 70">
              <a:extLst>
                <a:ext uri="{FF2B5EF4-FFF2-40B4-BE49-F238E27FC236}">
                  <a16:creationId xmlns:a16="http://schemas.microsoft.com/office/drawing/2014/main" id="{F74DDA40-0664-DD56-7A3F-C7A419480E3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148" name="Group 71">
            <a:extLst>
              <a:ext uri="{FF2B5EF4-FFF2-40B4-BE49-F238E27FC236}">
                <a16:creationId xmlns:a16="http://schemas.microsoft.com/office/drawing/2014/main" id="{15A98E89-08F7-89FB-12B6-57EFDACFB1E5}"/>
              </a:ext>
            </a:extLst>
          </p:cNvPr>
          <p:cNvGrpSpPr>
            <a:grpSpLocks/>
          </p:cNvGrpSpPr>
          <p:nvPr/>
        </p:nvGrpSpPr>
        <p:grpSpPr bwMode="auto">
          <a:xfrm>
            <a:off x="1667557" y="2540454"/>
            <a:ext cx="4344988" cy="366713"/>
            <a:chOff x="902" y="1702"/>
            <a:chExt cx="2737" cy="231"/>
          </a:xfrm>
        </p:grpSpPr>
        <p:grpSp>
          <p:nvGrpSpPr>
            <p:cNvPr id="149" name="Group 72">
              <a:extLst>
                <a:ext uri="{FF2B5EF4-FFF2-40B4-BE49-F238E27FC236}">
                  <a16:creationId xmlns:a16="http://schemas.microsoft.com/office/drawing/2014/main" id="{8C417363-D778-F83D-6578-AD68D579751E}"/>
                </a:ext>
              </a:extLst>
            </p:cNvPr>
            <p:cNvGrpSpPr>
              <a:grpSpLocks noChangeAspect="1"/>
            </p:cNvGrpSpPr>
            <p:nvPr/>
          </p:nvGrpSpPr>
          <p:grpSpPr bwMode="auto">
            <a:xfrm>
              <a:off x="992" y="1710"/>
              <a:ext cx="2647" cy="39"/>
              <a:chOff x="459" y="725"/>
              <a:chExt cx="2993" cy="0"/>
            </a:xfrm>
          </p:grpSpPr>
          <p:sp>
            <p:nvSpPr>
              <p:cNvPr id="161" name="Line 73">
                <a:extLst>
                  <a:ext uri="{FF2B5EF4-FFF2-40B4-BE49-F238E27FC236}">
                    <a16:creationId xmlns:a16="http://schemas.microsoft.com/office/drawing/2014/main" id="{624FAEBF-2F8E-5C00-8AFB-D8BF1584B62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 name="Line 74">
                <a:extLst>
                  <a:ext uri="{FF2B5EF4-FFF2-40B4-BE49-F238E27FC236}">
                    <a16:creationId xmlns:a16="http://schemas.microsoft.com/office/drawing/2014/main" id="{AB77BEB8-1937-5898-C716-D744B85F3D50}"/>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75">
                <a:extLst>
                  <a:ext uri="{FF2B5EF4-FFF2-40B4-BE49-F238E27FC236}">
                    <a16:creationId xmlns:a16="http://schemas.microsoft.com/office/drawing/2014/main" id="{4A8B4B76-AE49-EB37-BD3A-D8652B0480BB}"/>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76">
                <a:extLst>
                  <a:ext uri="{FF2B5EF4-FFF2-40B4-BE49-F238E27FC236}">
                    <a16:creationId xmlns:a16="http://schemas.microsoft.com/office/drawing/2014/main" id="{A84959EC-0020-0A19-B45E-3C15C98F568D}"/>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Line 77">
                <a:extLst>
                  <a:ext uri="{FF2B5EF4-FFF2-40B4-BE49-F238E27FC236}">
                    <a16:creationId xmlns:a16="http://schemas.microsoft.com/office/drawing/2014/main" id="{26679B3C-8B1C-15FE-71A3-1733E285CB9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 name="Line 78">
                <a:extLst>
                  <a:ext uri="{FF2B5EF4-FFF2-40B4-BE49-F238E27FC236}">
                    <a16:creationId xmlns:a16="http://schemas.microsoft.com/office/drawing/2014/main" id="{E93D4C03-EC95-65D5-148E-4483339CE2E9}"/>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Line 79">
                <a:extLst>
                  <a:ext uri="{FF2B5EF4-FFF2-40B4-BE49-F238E27FC236}">
                    <a16:creationId xmlns:a16="http://schemas.microsoft.com/office/drawing/2014/main" id="{F9E33206-679B-33A6-600A-C4C47F554EE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Line 80">
                <a:extLst>
                  <a:ext uri="{FF2B5EF4-FFF2-40B4-BE49-F238E27FC236}">
                    <a16:creationId xmlns:a16="http://schemas.microsoft.com/office/drawing/2014/main" id="{7BE51E7E-1219-13AC-98C1-DCD428B14CB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 name="Line 81">
                <a:extLst>
                  <a:ext uri="{FF2B5EF4-FFF2-40B4-BE49-F238E27FC236}">
                    <a16:creationId xmlns:a16="http://schemas.microsoft.com/office/drawing/2014/main" id="{3F904B7F-99EE-A8BC-FED5-5B781CB631C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0" name="Line 82">
                <a:extLst>
                  <a:ext uri="{FF2B5EF4-FFF2-40B4-BE49-F238E27FC236}">
                    <a16:creationId xmlns:a16="http://schemas.microsoft.com/office/drawing/2014/main" id="{15427427-C4A2-6C14-9AEA-980F9D96B5A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 name="Line 83">
                <a:extLst>
                  <a:ext uri="{FF2B5EF4-FFF2-40B4-BE49-F238E27FC236}">
                    <a16:creationId xmlns:a16="http://schemas.microsoft.com/office/drawing/2014/main" id="{DC1F01CB-DFC7-97B1-8891-86AF53FDFCA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0" name="Text Box 84">
              <a:extLst>
                <a:ext uri="{FF2B5EF4-FFF2-40B4-BE49-F238E27FC236}">
                  <a16:creationId xmlns:a16="http://schemas.microsoft.com/office/drawing/2014/main" id="{BB4AC063-84B1-0698-13E3-53E9F2512B62}"/>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51" name="Text Box 85">
              <a:extLst>
                <a:ext uri="{FF2B5EF4-FFF2-40B4-BE49-F238E27FC236}">
                  <a16:creationId xmlns:a16="http://schemas.microsoft.com/office/drawing/2014/main" id="{6261B150-B0D4-86BA-A010-C901AFBE197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52" name="Text Box 86">
              <a:extLst>
                <a:ext uri="{FF2B5EF4-FFF2-40B4-BE49-F238E27FC236}">
                  <a16:creationId xmlns:a16="http://schemas.microsoft.com/office/drawing/2014/main" id="{471EC409-651C-5675-3DBF-67257FD6BB13}"/>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53" name="Text Box 87">
              <a:extLst>
                <a:ext uri="{FF2B5EF4-FFF2-40B4-BE49-F238E27FC236}">
                  <a16:creationId xmlns:a16="http://schemas.microsoft.com/office/drawing/2014/main" id="{ADDFC545-E1DD-CF42-35CD-87668DBE8567}"/>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154" name="Text Box 88">
              <a:extLst>
                <a:ext uri="{FF2B5EF4-FFF2-40B4-BE49-F238E27FC236}">
                  <a16:creationId xmlns:a16="http://schemas.microsoft.com/office/drawing/2014/main" id="{3ED13A56-0BE8-4E49-33BB-7E8C448D302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55" name="Text Box 89">
              <a:extLst>
                <a:ext uri="{FF2B5EF4-FFF2-40B4-BE49-F238E27FC236}">
                  <a16:creationId xmlns:a16="http://schemas.microsoft.com/office/drawing/2014/main" id="{7BE23C57-4D1F-809A-1FEB-5913ADCC1721}"/>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156" name="Text Box 90">
              <a:extLst>
                <a:ext uri="{FF2B5EF4-FFF2-40B4-BE49-F238E27FC236}">
                  <a16:creationId xmlns:a16="http://schemas.microsoft.com/office/drawing/2014/main" id="{BD06B5BA-063F-3890-AA99-367EA307253F}"/>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57" name="Text Box 91">
              <a:extLst>
                <a:ext uri="{FF2B5EF4-FFF2-40B4-BE49-F238E27FC236}">
                  <a16:creationId xmlns:a16="http://schemas.microsoft.com/office/drawing/2014/main" id="{8A1882E9-934D-4C3D-3E1D-B51A425FFE33}"/>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8" name="Text Box 92">
              <a:extLst>
                <a:ext uri="{FF2B5EF4-FFF2-40B4-BE49-F238E27FC236}">
                  <a16:creationId xmlns:a16="http://schemas.microsoft.com/office/drawing/2014/main" id="{921600F4-F0DB-8AB6-7D7C-A04500E84123}"/>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59" name="Text Box 93">
              <a:extLst>
                <a:ext uri="{FF2B5EF4-FFF2-40B4-BE49-F238E27FC236}">
                  <a16:creationId xmlns:a16="http://schemas.microsoft.com/office/drawing/2014/main" id="{46433CD5-0DF5-102B-D96A-3447CC9383A6}"/>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60" name="Text Box 94">
              <a:extLst>
                <a:ext uri="{FF2B5EF4-FFF2-40B4-BE49-F238E27FC236}">
                  <a16:creationId xmlns:a16="http://schemas.microsoft.com/office/drawing/2014/main" id="{CDA23BB2-E552-23C4-D462-4353731FFBF9}"/>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72" name="Text Box 70">
            <a:extLst>
              <a:ext uri="{FF2B5EF4-FFF2-40B4-BE49-F238E27FC236}">
                <a16:creationId xmlns:a16="http://schemas.microsoft.com/office/drawing/2014/main" id="{DCCE6A85-5431-FF77-7645-D253BBED5FB2}"/>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79981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Recap: Routing</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3946463"/>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5866"/>
              <a:gd name="adj2" fmla="val 1238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4A843BEE-7BDE-0042-929A-A6485AB15F02}"/>
              </a:ext>
            </a:extLst>
          </p:cNvPr>
          <p:cNvPicPr>
            <a:picLocks noChangeArrowheads="1"/>
          </p:cNvPicPr>
          <p:nvPr/>
        </p:nvPicPr>
        <p:blipFill>
          <a:blip r:embed="rId4"/>
          <a:srcRect/>
          <a:stretch>
            <a:fillRect/>
          </a:stretch>
        </p:blipFill>
        <p:spPr bwMode="auto">
          <a:xfrm>
            <a:off x="6787682" y="2013737"/>
            <a:ext cx="3885195" cy="3668565"/>
          </a:xfrm>
          <a:prstGeom prst="rect">
            <a:avLst/>
          </a:prstGeom>
          <a:noFill/>
          <a:ln w="12700">
            <a:noFill/>
            <a:miter lim="800000"/>
            <a:headEnd/>
            <a:tailEnd/>
          </a:ln>
          <a:effectLst/>
        </p:spPr>
      </p:pic>
    </p:spTree>
    <p:extLst>
      <p:ext uri="{BB962C8B-B14F-4D97-AF65-F5344CB8AC3E}">
        <p14:creationId xmlns:p14="http://schemas.microsoft.com/office/powerpoint/2010/main" val="43170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130" name="Text Box 70">
            <a:extLst>
              <a:ext uri="{FF2B5EF4-FFF2-40B4-BE49-F238E27FC236}">
                <a16:creationId xmlns:a16="http://schemas.microsoft.com/office/drawing/2014/main" id="{DF6B1718-D074-C900-8C58-A34B9EEF8365}"/>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29029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Horizontal and Vertical Constraint Graph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Text Box 70">
            <a:extLst>
              <a:ext uri="{FF2B5EF4-FFF2-40B4-BE49-F238E27FC236}">
                <a16:creationId xmlns:a16="http://schemas.microsoft.com/office/drawing/2014/main" id="{5D6BECB2-6311-3DCA-BD89-40F1965FB0D3}"/>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Tree>
    <p:extLst>
      <p:ext uri="{BB962C8B-B14F-4D97-AF65-F5344CB8AC3E}">
        <p14:creationId xmlns:p14="http://schemas.microsoft.com/office/powerpoint/2010/main" val="187074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07049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56747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257881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962416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3670565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 F}</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146734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lstStyle/>
          <a:p>
            <a:r>
              <a:rPr lang="en-US" dirty="0"/>
              <a:t>Zone Representation: {A, B, C, D, E, F, G}</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084556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normAutofit/>
          </a:bodyPr>
          <a:lstStyle/>
          <a:p>
            <a:r>
              <a:rPr lang="en-US" sz="3900" dirty="0"/>
              <a:t>Zone Representation: {A, B, C, D, E, F, G, H}</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
            <a:extLst>
              <a:ext uri="{FF2B5EF4-FFF2-40B4-BE49-F238E27FC236}">
                <a16:creationId xmlns:a16="http://schemas.microsoft.com/office/drawing/2014/main" id="{5EFB7F8E-A894-66A5-C81F-84997EA4BA78}"/>
              </a:ext>
            </a:extLst>
          </p:cNvPr>
          <p:cNvSpPr>
            <a:spLocks noChangeAspect="1" noChangeShapeType="1"/>
          </p:cNvSpPr>
          <p:nvPr/>
        </p:nvSpPr>
        <p:spPr bwMode="auto">
          <a:xfrm flipV="1">
            <a:off x="5560510" y="4717143"/>
            <a:ext cx="40640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6" name="Text Box 99">
            <a:extLst>
              <a:ext uri="{FF2B5EF4-FFF2-40B4-BE49-F238E27FC236}">
                <a16:creationId xmlns:a16="http://schemas.microsoft.com/office/drawing/2014/main" id="{5D7F0D86-0D8D-5630-2794-103365759AC6}"/>
              </a:ext>
            </a:extLst>
          </p:cNvPr>
          <p:cNvSpPr txBox="1">
            <a:spLocks noChangeAspect="1" noChangeArrowheads="1"/>
          </p:cNvSpPr>
          <p:nvPr/>
        </p:nvSpPr>
        <p:spPr bwMode="auto">
          <a:xfrm>
            <a:off x="5565273" y="4425043"/>
            <a:ext cx="3206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11872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9F2C-5D3C-6240-CEA0-B1F4E3120CF3}"/>
              </a:ext>
            </a:extLst>
          </p:cNvPr>
          <p:cNvSpPr>
            <a:spLocks noGrp="1"/>
          </p:cNvSpPr>
          <p:nvPr>
            <p:ph type="title"/>
          </p:nvPr>
        </p:nvSpPr>
        <p:spPr/>
        <p:txBody>
          <a:bodyPr/>
          <a:lstStyle/>
          <a:p>
            <a:r>
              <a:rPr lang="en-US" dirty="0"/>
              <a:t>Recap: Challenges of Routing</a:t>
            </a:r>
          </a:p>
        </p:txBody>
      </p:sp>
      <p:sp>
        <p:nvSpPr>
          <p:cNvPr id="3" name="Content Placeholder 2">
            <a:extLst>
              <a:ext uri="{FF2B5EF4-FFF2-40B4-BE49-F238E27FC236}">
                <a16:creationId xmlns:a16="http://schemas.microsoft.com/office/drawing/2014/main" id="{85801CD7-88B7-58DB-1C3D-55A84D33CA6B}"/>
              </a:ext>
            </a:extLst>
          </p:cNvPr>
          <p:cNvSpPr>
            <a:spLocks noGrp="1"/>
          </p:cNvSpPr>
          <p:nvPr>
            <p:ph idx="1"/>
          </p:nvPr>
        </p:nvSpPr>
        <p:spPr>
          <a:xfrm>
            <a:off x="838200" y="1466849"/>
            <a:ext cx="8128390" cy="5226559"/>
          </a:xfrm>
        </p:spPr>
        <p:txBody>
          <a:bodyPr>
            <a:normAutofit fontScale="92500" lnSpcReduction="10000"/>
          </a:bodyPr>
          <a:lstStyle/>
          <a:p>
            <a:r>
              <a:rPr lang="en-US" b="1" dirty="0"/>
              <a:t>Scale</a:t>
            </a:r>
          </a:p>
          <a:p>
            <a:pPr lvl="1"/>
            <a:r>
              <a:rPr lang="en-US" dirty="0"/>
              <a:t>Big chips have an enormous number (</a:t>
            </a:r>
            <a:r>
              <a:rPr lang="en-US" b="1" dirty="0">
                <a:solidFill>
                  <a:srgbClr val="FF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b="1" dirty="0"/>
              <a:t>Geometric complexity</a:t>
            </a:r>
          </a:p>
          <a:p>
            <a:pPr lvl="1"/>
            <a:r>
              <a:rPr lang="en-US" dirty="0"/>
              <a:t>It used to be representing the layout was a simple “grid”</a:t>
            </a:r>
          </a:p>
          <a:p>
            <a:pPr lvl="1"/>
            <a:r>
              <a:rPr lang="en-US" dirty="0"/>
              <a:t>No longer true: at nanoscale, </a:t>
            </a:r>
            <a:r>
              <a:rPr lang="en-US" b="1" dirty="0">
                <a:solidFill>
                  <a:srgbClr val="FF0000"/>
                </a:solidFill>
              </a:rPr>
              <a:t>geometry rules are complex</a:t>
            </a:r>
            <a:r>
              <a:rPr lang="en-US" dirty="0">
                <a:solidFill>
                  <a:srgbClr val="FF0000"/>
                </a:solidFill>
              </a:rPr>
              <a:t> </a:t>
            </a:r>
            <a:r>
              <a:rPr lang="en-US" dirty="0"/>
              <a:t>– makes routing hard</a:t>
            </a:r>
          </a:p>
          <a:p>
            <a:r>
              <a:rPr lang="en-US" b="1" dirty="0"/>
              <a:t>Electrical complexity</a:t>
            </a:r>
          </a:p>
          <a:p>
            <a:pPr lvl="1"/>
            <a:r>
              <a:rPr lang="en-US" dirty="0"/>
              <a:t>It’s not enough to make sure you connect all the wires</a:t>
            </a:r>
          </a:p>
          <a:p>
            <a:pPr lvl="1"/>
            <a:r>
              <a:rPr lang="en-US" dirty="0"/>
              <a:t>Must ensure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wire-to-wire </a:t>
            </a:r>
            <a:r>
              <a:rPr lang="en-US" b="1" dirty="0">
                <a:solidFill>
                  <a:srgbClr val="FF0000"/>
                </a:solidFill>
              </a:rPr>
              <a:t>interactions</a:t>
            </a:r>
            <a:r>
              <a:rPr lang="en-US" b="1" i="1" dirty="0">
                <a:solidFill>
                  <a:srgbClr val="800000"/>
                </a:solidFill>
              </a:rPr>
              <a:t> </a:t>
            </a:r>
            <a:r>
              <a:rPr lang="en-US" dirty="0"/>
              <a:t>(crosstalk) don’t mess up</a:t>
            </a:r>
          </a:p>
        </p:txBody>
      </p:sp>
      <p:pic>
        <p:nvPicPr>
          <p:cNvPr id="7" name="Picture 6">
            <a:extLst>
              <a:ext uri="{FF2B5EF4-FFF2-40B4-BE49-F238E27FC236}">
                <a16:creationId xmlns:a16="http://schemas.microsoft.com/office/drawing/2014/main" id="{3061169B-B619-F6BA-7B90-DEB4E7E2BC59}"/>
              </a:ext>
            </a:extLst>
          </p:cNvPr>
          <p:cNvPicPr>
            <a:picLocks noChangeAspect="1"/>
          </p:cNvPicPr>
          <p:nvPr/>
        </p:nvPicPr>
        <p:blipFill>
          <a:blip r:embed="rId3"/>
          <a:stretch>
            <a:fillRect/>
          </a:stretch>
        </p:blipFill>
        <p:spPr>
          <a:xfrm>
            <a:off x="9083634" y="1716075"/>
            <a:ext cx="2270166" cy="4048636"/>
          </a:xfrm>
          <a:prstGeom prst="rect">
            <a:avLst/>
          </a:prstGeom>
        </p:spPr>
      </p:pic>
    </p:spTree>
    <p:extLst>
      <p:ext uri="{BB962C8B-B14F-4D97-AF65-F5344CB8AC3E}">
        <p14:creationId xmlns:p14="http://schemas.microsoft.com/office/powerpoint/2010/main" val="2954863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4343-B7C9-4C3F-A2C2-0C82DFC35BEB}"/>
              </a:ext>
            </a:extLst>
          </p:cNvPr>
          <p:cNvSpPr>
            <a:spLocks noGrp="1"/>
          </p:cNvSpPr>
          <p:nvPr>
            <p:ph type="title"/>
          </p:nvPr>
        </p:nvSpPr>
        <p:spPr/>
        <p:txBody>
          <a:bodyPr/>
          <a:lstStyle/>
          <a:p>
            <a:r>
              <a:rPr lang="en-US" dirty="0"/>
              <a:t>Vertical Constraint Graph</a:t>
            </a:r>
          </a:p>
        </p:txBody>
      </p:sp>
      <p:sp>
        <p:nvSpPr>
          <p:cNvPr id="3" name="Content Placeholder 2">
            <a:extLst>
              <a:ext uri="{FF2B5EF4-FFF2-40B4-BE49-F238E27FC236}">
                <a16:creationId xmlns:a16="http://schemas.microsoft.com/office/drawing/2014/main" id="{31432E43-0946-9811-1072-D11999CAF9F7}"/>
              </a:ext>
            </a:extLst>
          </p:cNvPr>
          <p:cNvSpPr>
            <a:spLocks noGrp="1"/>
          </p:cNvSpPr>
          <p:nvPr>
            <p:ph idx="1"/>
          </p:nvPr>
        </p:nvSpPr>
        <p:spPr/>
        <p:txBody>
          <a:bodyPr/>
          <a:lstStyle/>
          <a:p>
            <a:r>
              <a:rPr lang="en-US" altLang="zh-CN" dirty="0">
                <a:ea typeface="宋体" panose="02010600030101010101" pitchFamily="2" charset="-122"/>
              </a:rPr>
              <a:t>A directed edge </a:t>
            </a:r>
            <a:r>
              <a:rPr lang="en-US" altLang="zh-CN" i="1" dirty="0">
                <a:ea typeface="宋体" panose="02010600030101010101" pitchFamily="2" charset="-122"/>
              </a:rPr>
              <a:t>e</a:t>
            </a:r>
            <a:r>
              <a:rPr lang="en-US" altLang="zh-CN" dirty="0">
                <a:ea typeface="宋体" panose="02010600030101010101" pitchFamily="2" charset="-122"/>
              </a:rPr>
              <a:t>(</a:t>
            </a:r>
            <a:r>
              <a:rPr lang="en-US" altLang="zh-CN" i="1" dirty="0" err="1">
                <a:ea typeface="宋体" panose="02010600030101010101" pitchFamily="2" charset="-122"/>
              </a:rPr>
              <a:t>i</a:t>
            </a:r>
            <a:r>
              <a:rPr lang="en-US" altLang="zh-CN" dirty="0" err="1">
                <a:ea typeface="宋体" panose="02010600030101010101" pitchFamily="2" charset="-122"/>
              </a:rPr>
              <a:t>,</a:t>
            </a:r>
            <a:r>
              <a:rPr lang="en-US" altLang="zh-CN" i="1" dirty="0" err="1">
                <a:ea typeface="宋体" panose="02010600030101010101" pitchFamily="2" charset="-122"/>
              </a:rPr>
              <a:t>j</a:t>
            </a:r>
            <a:r>
              <a:rPr lang="en-US" altLang="zh-CN" dirty="0">
                <a:ea typeface="宋体" panose="02010600030101010101" pitchFamily="2" charset="-122"/>
              </a:rPr>
              <a:t>) connects nodes </a:t>
            </a:r>
            <a:r>
              <a:rPr lang="en-US" altLang="zh-CN" i="1" dirty="0" err="1">
                <a:ea typeface="宋体" panose="02010600030101010101" pitchFamily="2" charset="-122"/>
              </a:rPr>
              <a:t>i</a:t>
            </a:r>
            <a:r>
              <a:rPr lang="en-US" altLang="zh-CN" dirty="0">
                <a:ea typeface="宋体" panose="02010600030101010101" pitchFamily="2" charset="-122"/>
              </a:rPr>
              <a:t> and </a:t>
            </a:r>
            <a:r>
              <a:rPr lang="en-US" altLang="zh-CN" i="1" dirty="0">
                <a:ea typeface="宋体" panose="02010600030101010101" pitchFamily="2" charset="-122"/>
              </a:rPr>
              <a:t>j</a:t>
            </a:r>
            <a:r>
              <a:rPr lang="en-US" altLang="zh-CN" dirty="0">
                <a:ea typeface="宋体" panose="02010600030101010101" pitchFamily="2" charset="-122"/>
              </a:rPr>
              <a:t> if the horizontal segment of net </a:t>
            </a:r>
            <a:r>
              <a:rPr lang="en-US" altLang="zh-CN" i="1" dirty="0" err="1">
                <a:ea typeface="宋体" panose="02010600030101010101" pitchFamily="2" charset="-122"/>
              </a:rPr>
              <a:t>i</a:t>
            </a:r>
            <a:r>
              <a:rPr lang="en-US" altLang="zh-CN" dirty="0">
                <a:ea typeface="宋体" panose="02010600030101010101" pitchFamily="2" charset="-122"/>
              </a:rPr>
              <a:t> must be located above net </a:t>
            </a:r>
            <a:r>
              <a:rPr lang="en-US" altLang="zh-CN" i="1" dirty="0">
                <a:ea typeface="宋体" panose="02010600030101010101" pitchFamily="2" charset="-122"/>
              </a:rPr>
              <a:t>j</a:t>
            </a:r>
            <a:r>
              <a:rPr lang="en-US" altLang="zh-CN" dirty="0">
                <a:ea typeface="宋体" panose="02010600030101010101" pitchFamily="2" charset="-122"/>
              </a:rPr>
              <a:t> </a:t>
            </a:r>
          </a:p>
          <a:p>
            <a:endParaRPr lang="en-US" dirty="0"/>
          </a:p>
        </p:txBody>
      </p:sp>
      <p:grpSp>
        <p:nvGrpSpPr>
          <p:cNvPr id="4" name="Group 38">
            <a:extLst>
              <a:ext uri="{FF2B5EF4-FFF2-40B4-BE49-F238E27FC236}">
                <a16:creationId xmlns:a16="http://schemas.microsoft.com/office/drawing/2014/main" id="{30611D27-9606-26F5-F969-23F402747600}"/>
              </a:ext>
            </a:extLst>
          </p:cNvPr>
          <p:cNvGrpSpPr>
            <a:grpSpLocks/>
          </p:cNvGrpSpPr>
          <p:nvPr/>
        </p:nvGrpSpPr>
        <p:grpSpPr bwMode="auto">
          <a:xfrm>
            <a:off x="4129089" y="2819400"/>
            <a:ext cx="3933821" cy="2848202"/>
            <a:chOff x="657" y="2005"/>
            <a:chExt cx="1906" cy="1380"/>
          </a:xfrm>
        </p:grpSpPr>
        <p:grpSp>
          <p:nvGrpSpPr>
            <p:cNvPr id="5" name="Group 4">
              <a:extLst>
                <a:ext uri="{FF2B5EF4-FFF2-40B4-BE49-F238E27FC236}">
                  <a16:creationId xmlns:a16="http://schemas.microsoft.com/office/drawing/2014/main" id="{FB939FAA-F3C5-7FCE-39CE-FC6FB4A68DB5}"/>
                </a:ext>
              </a:extLst>
            </p:cNvPr>
            <p:cNvGrpSpPr>
              <a:grpSpLocks/>
            </p:cNvGrpSpPr>
            <p:nvPr/>
          </p:nvGrpSpPr>
          <p:grpSpPr bwMode="auto">
            <a:xfrm>
              <a:off x="657" y="3008"/>
              <a:ext cx="824" cy="377"/>
              <a:chOff x="657" y="3688"/>
              <a:chExt cx="824" cy="377"/>
            </a:xfrm>
          </p:grpSpPr>
          <p:sp>
            <p:nvSpPr>
              <p:cNvPr id="33" name="Line 5">
                <a:extLst>
                  <a:ext uri="{FF2B5EF4-FFF2-40B4-BE49-F238E27FC236}">
                    <a16:creationId xmlns:a16="http://schemas.microsoft.com/office/drawing/2014/main" id="{A2799A20-8B80-EB79-B3A0-CDE5B1ADF5BA}"/>
                  </a:ext>
                </a:extLst>
              </p:cNvPr>
              <p:cNvSpPr>
                <a:spLocks noChangeShapeType="1"/>
              </p:cNvSpPr>
              <p:nvPr/>
            </p:nvSpPr>
            <p:spPr bwMode="auto">
              <a:xfrm flipH="1" flipV="1">
                <a:off x="657" y="3762"/>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6">
                <a:extLst>
                  <a:ext uri="{FF2B5EF4-FFF2-40B4-BE49-F238E27FC236}">
                    <a16:creationId xmlns:a16="http://schemas.microsoft.com/office/drawing/2014/main" id="{B9644908-9ED6-9FFE-1359-0DD0B9F60F0D}"/>
                  </a:ext>
                </a:extLst>
              </p:cNvPr>
              <p:cNvSpPr>
                <a:spLocks noChangeArrowheads="1"/>
              </p:cNvSpPr>
              <p:nvPr/>
            </p:nvSpPr>
            <p:spPr bwMode="auto">
              <a:xfrm flipH="1" flipV="1">
                <a:off x="736" y="3688"/>
                <a:ext cx="161" cy="1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Text Box 7">
                <a:extLst>
                  <a:ext uri="{FF2B5EF4-FFF2-40B4-BE49-F238E27FC236}">
                    <a16:creationId xmlns:a16="http://schemas.microsoft.com/office/drawing/2014/main" id="{10235E8B-8968-F0C6-A2F4-D7E43EA50328}"/>
                  </a:ext>
                </a:extLst>
              </p:cNvPr>
              <p:cNvSpPr txBox="1">
                <a:spLocks noChangeArrowheads="1"/>
              </p:cNvSpPr>
              <p:nvPr/>
            </p:nvSpPr>
            <p:spPr bwMode="auto">
              <a:xfrm>
                <a:off x="719" y="384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6" name="Group 8">
              <a:extLst>
                <a:ext uri="{FF2B5EF4-FFF2-40B4-BE49-F238E27FC236}">
                  <a16:creationId xmlns:a16="http://schemas.microsoft.com/office/drawing/2014/main" id="{F74146CE-3590-6E15-0AF7-C945589493BF}"/>
                </a:ext>
              </a:extLst>
            </p:cNvPr>
            <p:cNvGrpSpPr>
              <a:grpSpLocks/>
            </p:cNvGrpSpPr>
            <p:nvPr/>
          </p:nvGrpSpPr>
          <p:grpSpPr bwMode="auto">
            <a:xfrm>
              <a:off x="657" y="2005"/>
              <a:ext cx="824" cy="405"/>
              <a:chOff x="657" y="2685"/>
              <a:chExt cx="824" cy="405"/>
            </a:xfrm>
          </p:grpSpPr>
          <p:sp>
            <p:nvSpPr>
              <p:cNvPr id="30" name="Line 9">
                <a:extLst>
                  <a:ext uri="{FF2B5EF4-FFF2-40B4-BE49-F238E27FC236}">
                    <a16:creationId xmlns:a16="http://schemas.microsoft.com/office/drawing/2014/main" id="{1A8E0E93-B372-C28A-70F1-9E0040FFE46B}"/>
                  </a:ext>
                </a:extLst>
              </p:cNvPr>
              <p:cNvSpPr>
                <a:spLocks noChangeShapeType="1"/>
              </p:cNvSpPr>
              <p:nvPr/>
            </p:nvSpPr>
            <p:spPr bwMode="auto">
              <a:xfrm flipH="1" flipV="1">
                <a:off x="657" y="2993"/>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10">
                <a:extLst>
                  <a:ext uri="{FF2B5EF4-FFF2-40B4-BE49-F238E27FC236}">
                    <a16:creationId xmlns:a16="http://schemas.microsoft.com/office/drawing/2014/main" id="{ED27E473-2728-E198-FE41-E81B8A3D3E5F}"/>
                  </a:ext>
                </a:extLst>
              </p:cNvPr>
              <p:cNvSpPr>
                <a:spLocks noChangeArrowheads="1"/>
              </p:cNvSpPr>
              <p:nvPr/>
            </p:nvSpPr>
            <p:spPr bwMode="auto">
              <a:xfrm flipH="1" flipV="1">
                <a:off x="736" y="292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Text Box 11">
                <a:extLst>
                  <a:ext uri="{FF2B5EF4-FFF2-40B4-BE49-F238E27FC236}">
                    <a16:creationId xmlns:a16="http://schemas.microsoft.com/office/drawing/2014/main" id="{232AD1CF-C9D1-4073-7993-0AF087156AE5}"/>
                  </a:ext>
                </a:extLst>
              </p:cNvPr>
              <p:cNvSpPr txBox="1">
                <a:spLocks noChangeArrowheads="1"/>
              </p:cNvSpPr>
              <p:nvPr/>
            </p:nvSpPr>
            <p:spPr bwMode="auto">
              <a:xfrm>
                <a:off x="719" y="2685"/>
                <a:ext cx="20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grpSp>
        <p:grpSp>
          <p:nvGrpSpPr>
            <p:cNvPr id="7" name="Group 12">
              <a:extLst>
                <a:ext uri="{FF2B5EF4-FFF2-40B4-BE49-F238E27FC236}">
                  <a16:creationId xmlns:a16="http://schemas.microsoft.com/office/drawing/2014/main" id="{B985062A-E1BA-A2E7-2920-48A8F6EE725F}"/>
                </a:ext>
              </a:extLst>
            </p:cNvPr>
            <p:cNvGrpSpPr>
              <a:grpSpLocks/>
            </p:cNvGrpSpPr>
            <p:nvPr/>
          </p:nvGrpSpPr>
          <p:grpSpPr bwMode="auto">
            <a:xfrm>
              <a:off x="736" y="2249"/>
              <a:ext cx="480" cy="912"/>
              <a:chOff x="736" y="2929"/>
              <a:chExt cx="480" cy="912"/>
            </a:xfrm>
          </p:grpSpPr>
          <p:sp>
            <p:nvSpPr>
              <p:cNvPr id="14" name="Rectangle 13">
                <a:extLst>
                  <a:ext uri="{FF2B5EF4-FFF2-40B4-BE49-F238E27FC236}">
                    <a16:creationId xmlns:a16="http://schemas.microsoft.com/office/drawing/2014/main" id="{C4BF695E-8AF0-D160-33E8-C33DD51D2C65}"/>
                  </a:ext>
                </a:extLst>
              </p:cNvPr>
              <p:cNvSpPr>
                <a:spLocks noChangeArrowheads="1"/>
              </p:cNvSpPr>
              <p:nvPr/>
            </p:nvSpPr>
            <p:spPr bwMode="auto">
              <a:xfrm flipH="1" flipV="1">
                <a:off x="898" y="3210"/>
                <a:ext cx="318" cy="80"/>
              </a:xfrm>
              <a:prstGeom prst="rect">
                <a:avLst/>
              </a:prstGeom>
              <a:solidFill>
                <a:srgbClr val="DFDFDF"/>
              </a:solidFill>
              <a:ln w="0">
                <a:solidFill>
                  <a:srgbClr val="DFDFDF"/>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5FA03E77-4910-A422-0D3B-92F1C5DFDFDE}"/>
                  </a:ext>
                </a:extLst>
              </p:cNvPr>
              <p:cNvSpPr>
                <a:spLocks noChangeArrowheads="1"/>
              </p:cNvSpPr>
              <p:nvPr/>
            </p:nvSpPr>
            <p:spPr bwMode="auto">
              <a:xfrm flipH="1" flipV="1">
                <a:off x="898" y="3210"/>
                <a:ext cx="318"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4BFA6F56-EDB0-C2F5-3FEA-51D3850EFA03}"/>
                  </a:ext>
                </a:extLst>
              </p:cNvPr>
              <p:cNvSpPr>
                <a:spLocks noChangeArrowheads="1"/>
              </p:cNvSpPr>
              <p:nvPr/>
            </p:nvSpPr>
            <p:spPr bwMode="auto">
              <a:xfrm flipH="1" flipV="1">
                <a:off x="736" y="3409"/>
                <a:ext cx="161" cy="432"/>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970D9472-52BC-31E5-C831-84874E8303D2}"/>
                  </a:ext>
                </a:extLst>
              </p:cNvPr>
              <p:cNvSpPr>
                <a:spLocks noChangeArrowheads="1"/>
              </p:cNvSpPr>
              <p:nvPr/>
            </p:nvSpPr>
            <p:spPr bwMode="auto">
              <a:xfrm flipH="1" flipV="1">
                <a:off x="736" y="3409"/>
                <a:ext cx="161" cy="43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FC288133-95A6-7178-BBF8-3A0B4D7112CB}"/>
                  </a:ext>
                </a:extLst>
              </p:cNvPr>
              <p:cNvSpPr>
                <a:spLocks noChangeArrowheads="1"/>
              </p:cNvSpPr>
              <p:nvPr/>
            </p:nvSpPr>
            <p:spPr bwMode="auto">
              <a:xfrm flipH="1" flipV="1">
                <a:off x="736" y="2929"/>
                <a:ext cx="161" cy="404"/>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DF0E7174-C295-DD59-9183-FBC1D50F51EE}"/>
                  </a:ext>
                </a:extLst>
              </p:cNvPr>
              <p:cNvSpPr>
                <a:spLocks noChangeArrowheads="1"/>
              </p:cNvSpPr>
              <p:nvPr/>
            </p:nvSpPr>
            <p:spPr bwMode="auto">
              <a:xfrm flipH="1" flipV="1">
                <a:off x="736" y="2929"/>
                <a:ext cx="161"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A3218C47-28DD-598F-E4A2-5EF13B61D1DF}"/>
                  </a:ext>
                </a:extLst>
              </p:cNvPr>
              <p:cNvSpPr>
                <a:spLocks noChangeArrowheads="1"/>
              </p:cNvSpPr>
              <p:nvPr/>
            </p:nvSpPr>
            <p:spPr bwMode="auto">
              <a:xfrm flipH="1" flipV="1">
                <a:off x="736" y="3409"/>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9EF21720-78E7-750A-55DF-5A7CD19175CA}"/>
                  </a:ext>
                </a:extLst>
              </p:cNvPr>
              <p:cNvSpPr>
                <a:spLocks noChangeArrowheads="1"/>
              </p:cNvSpPr>
              <p:nvPr/>
            </p:nvSpPr>
            <p:spPr bwMode="auto">
              <a:xfrm flipH="1" flipV="1">
                <a:off x="736" y="340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6C626E6B-9AA3-F6B8-3239-A15FE249D6CD}"/>
                  </a:ext>
                </a:extLst>
              </p:cNvPr>
              <p:cNvSpPr>
                <a:spLocks noChangeArrowheads="1"/>
              </p:cNvSpPr>
              <p:nvPr/>
            </p:nvSpPr>
            <p:spPr bwMode="auto">
              <a:xfrm flipH="1" flipV="1">
                <a:off x="736" y="3172"/>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4AC586CE-80A2-5C61-A632-81D79E197777}"/>
                  </a:ext>
                </a:extLst>
              </p:cNvPr>
              <p:cNvSpPr>
                <a:spLocks noChangeArrowheads="1"/>
              </p:cNvSpPr>
              <p:nvPr/>
            </p:nvSpPr>
            <p:spPr bwMode="auto">
              <a:xfrm flipH="1" flipV="1">
                <a:off x="897" y="3451"/>
                <a:ext cx="77" cy="81"/>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2E735AD4-5590-FC3F-20F8-042DCC2101EA}"/>
                  </a:ext>
                </a:extLst>
              </p:cNvPr>
              <p:cNvSpPr>
                <a:spLocks noChangeArrowheads="1"/>
              </p:cNvSpPr>
              <p:nvPr/>
            </p:nvSpPr>
            <p:spPr bwMode="auto">
              <a:xfrm flipH="1" flipV="1">
                <a:off x="897" y="3451"/>
                <a:ext cx="319"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C7D1FFF1-7C8F-3E59-FC8B-D2E654819BAF}"/>
                  </a:ext>
                </a:extLst>
              </p:cNvPr>
              <p:cNvSpPr>
                <a:spLocks noChangeArrowheads="1"/>
              </p:cNvSpPr>
              <p:nvPr/>
            </p:nvSpPr>
            <p:spPr bwMode="auto">
              <a:xfrm flipH="1" flipV="1">
                <a:off x="778" y="3451"/>
                <a:ext cx="80" cy="81"/>
              </a:xfrm>
              <a:prstGeom prst="rect">
                <a:avLst/>
              </a:prstGeom>
              <a:solidFill>
                <a:srgbClr val="000000"/>
              </a:solidFill>
              <a:ln w="0">
                <a:solidFill>
                  <a:srgbClr val="00000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9A080721-B5FF-A3B7-083D-2C095D0A4330}"/>
                  </a:ext>
                </a:extLst>
              </p:cNvPr>
              <p:cNvSpPr>
                <a:spLocks noChangeArrowheads="1"/>
              </p:cNvSpPr>
              <p:nvPr/>
            </p:nvSpPr>
            <p:spPr bwMode="auto">
              <a:xfrm flipH="1" flipV="1">
                <a:off x="778" y="3451"/>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A13A1-8550-E12F-2536-325EE59E8662}"/>
                  </a:ext>
                </a:extLst>
              </p:cNvPr>
              <p:cNvSpPr>
                <a:spLocks noChangeArrowheads="1"/>
              </p:cNvSpPr>
              <p:nvPr/>
            </p:nvSpPr>
            <p:spPr bwMode="auto">
              <a:xfrm flipH="1" flipV="1">
                <a:off x="778" y="3210"/>
                <a:ext cx="80" cy="80"/>
              </a:xfrm>
              <a:prstGeom prst="rect">
                <a:avLst/>
              </a:prstGeom>
              <a:solidFill>
                <a:srgbClr val="000000"/>
              </a:solidFill>
              <a:ln w="0">
                <a:solidFill>
                  <a:srgbClr val="00000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87BDA47D-879E-4734-9F06-563FD37205E8}"/>
                  </a:ext>
                </a:extLst>
              </p:cNvPr>
              <p:cNvSpPr>
                <a:spLocks noChangeArrowheads="1"/>
              </p:cNvSpPr>
              <p:nvPr/>
            </p:nvSpPr>
            <p:spPr bwMode="auto">
              <a:xfrm flipH="1" flipV="1">
                <a:off x="778" y="3210"/>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46AD34-04E0-3A74-0BE8-7766A18F84E3}"/>
                  </a:ext>
                </a:extLst>
              </p:cNvPr>
              <p:cNvSpPr>
                <a:spLocks noChangeArrowheads="1"/>
              </p:cNvSpPr>
              <p:nvPr/>
            </p:nvSpPr>
            <p:spPr bwMode="auto">
              <a:xfrm flipH="1" flipV="1">
                <a:off x="736" y="317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Line 30">
              <a:extLst>
                <a:ext uri="{FF2B5EF4-FFF2-40B4-BE49-F238E27FC236}">
                  <a16:creationId xmlns:a16="http://schemas.microsoft.com/office/drawing/2014/main" id="{BE55E4A2-5415-CE4C-DC64-701B4BD2C902}"/>
                </a:ext>
              </a:extLst>
            </p:cNvPr>
            <p:cNvSpPr>
              <a:spLocks noChangeShapeType="1"/>
            </p:cNvSpPr>
            <p:nvPr/>
          </p:nvSpPr>
          <p:spPr bwMode="auto">
            <a:xfrm>
              <a:off x="2352" y="2510"/>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9" name="Oval 31">
              <a:extLst>
                <a:ext uri="{FF2B5EF4-FFF2-40B4-BE49-F238E27FC236}">
                  <a16:creationId xmlns:a16="http://schemas.microsoft.com/office/drawing/2014/main" id="{A8D5BA74-27C3-21BC-7710-ABCFA679BDC9}"/>
                </a:ext>
              </a:extLst>
            </p:cNvPr>
            <p:cNvSpPr>
              <a:spLocks noChangeAspect="1" noChangeArrowheads="1"/>
            </p:cNvSpPr>
            <p:nvPr/>
          </p:nvSpPr>
          <p:spPr bwMode="auto">
            <a:xfrm>
              <a:off x="2200" y="2206"/>
              <a:ext cx="317" cy="31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32">
              <a:extLst>
                <a:ext uri="{FF2B5EF4-FFF2-40B4-BE49-F238E27FC236}">
                  <a16:creationId xmlns:a16="http://schemas.microsoft.com/office/drawing/2014/main" id="{D3213385-AFFA-A101-3E6B-6FA124C5C13F}"/>
                </a:ext>
              </a:extLst>
            </p:cNvPr>
            <p:cNvSpPr txBox="1">
              <a:spLocks noChangeAspect="1" noChangeArrowheads="1"/>
            </p:cNvSpPr>
            <p:nvPr/>
          </p:nvSpPr>
          <p:spPr bwMode="auto">
            <a:xfrm>
              <a:off x="2245" y="2248"/>
              <a:ext cx="31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1" name="Oval 33">
              <a:extLst>
                <a:ext uri="{FF2B5EF4-FFF2-40B4-BE49-F238E27FC236}">
                  <a16:creationId xmlns:a16="http://schemas.microsoft.com/office/drawing/2014/main" id="{985E83EF-7264-BC3D-A79D-689374FC99C6}"/>
                </a:ext>
              </a:extLst>
            </p:cNvPr>
            <p:cNvSpPr>
              <a:spLocks noChangeAspect="1" noChangeArrowheads="1"/>
            </p:cNvSpPr>
            <p:nvPr/>
          </p:nvSpPr>
          <p:spPr bwMode="auto">
            <a:xfrm>
              <a:off x="2202" y="2933"/>
              <a:ext cx="318" cy="316"/>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34">
              <a:extLst>
                <a:ext uri="{FF2B5EF4-FFF2-40B4-BE49-F238E27FC236}">
                  <a16:creationId xmlns:a16="http://schemas.microsoft.com/office/drawing/2014/main" id="{66BF2DDF-556D-42BF-EBF6-BA591F92B58D}"/>
                </a:ext>
              </a:extLst>
            </p:cNvPr>
            <p:cNvSpPr txBox="1">
              <a:spLocks noChangeAspect="1" noChangeArrowheads="1"/>
            </p:cNvSpPr>
            <p:nvPr/>
          </p:nvSpPr>
          <p:spPr bwMode="auto">
            <a:xfrm>
              <a:off x="2245" y="2976"/>
              <a:ext cx="31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AutoShape 35">
              <a:extLst>
                <a:ext uri="{FF2B5EF4-FFF2-40B4-BE49-F238E27FC236}">
                  <a16:creationId xmlns:a16="http://schemas.microsoft.com/office/drawing/2014/main" id="{327C49A9-8333-7C36-CF74-1DDB9244440B}"/>
                </a:ext>
              </a:extLst>
            </p:cNvPr>
            <p:cNvSpPr>
              <a:spLocks noChangeAspect="1" noChangeArrowheads="1"/>
            </p:cNvSpPr>
            <p:nvPr/>
          </p:nvSpPr>
          <p:spPr bwMode="auto">
            <a:xfrm>
              <a:off x="1610" y="2433"/>
              <a:ext cx="212" cy="46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9833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0423-8028-E42C-8F3F-2E6887A9B592}"/>
              </a:ext>
            </a:extLst>
          </p:cNvPr>
          <p:cNvSpPr>
            <a:spLocks noGrp="1"/>
          </p:cNvSpPr>
          <p:nvPr>
            <p:ph type="title"/>
          </p:nvPr>
        </p:nvSpPr>
        <p:spPr/>
        <p:txBody>
          <a:bodyPr/>
          <a:lstStyle/>
          <a:p>
            <a:r>
              <a:rPr lang="en-US" dirty="0"/>
              <a:t>Vertical Constraint Graph</a:t>
            </a:r>
          </a:p>
        </p:txBody>
      </p:sp>
      <p:sp>
        <p:nvSpPr>
          <p:cNvPr id="4" name="Oval 11">
            <a:extLst>
              <a:ext uri="{FF2B5EF4-FFF2-40B4-BE49-F238E27FC236}">
                <a16:creationId xmlns:a16="http://schemas.microsoft.com/office/drawing/2014/main" id="{390B4C3C-B3EE-88D2-E54C-5780B4913F28}"/>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 name="Text Box 12">
            <a:extLst>
              <a:ext uri="{FF2B5EF4-FFF2-40B4-BE49-F238E27FC236}">
                <a16:creationId xmlns:a16="http://schemas.microsoft.com/office/drawing/2014/main" id="{95A3109E-79FF-A2CC-B0FE-4791168C8F1D}"/>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6" name="Group 77">
            <a:extLst>
              <a:ext uri="{FF2B5EF4-FFF2-40B4-BE49-F238E27FC236}">
                <a16:creationId xmlns:a16="http://schemas.microsoft.com/office/drawing/2014/main" id="{20E570B0-1882-A85E-E0EB-0DD0F3FBE6F9}"/>
              </a:ext>
            </a:extLst>
          </p:cNvPr>
          <p:cNvGrpSpPr>
            <a:grpSpLocks noChangeAspect="1"/>
          </p:cNvGrpSpPr>
          <p:nvPr/>
        </p:nvGrpSpPr>
        <p:grpSpPr bwMode="auto">
          <a:xfrm>
            <a:off x="3259139" y="1831975"/>
            <a:ext cx="4200525" cy="63500"/>
            <a:chOff x="459" y="725"/>
            <a:chExt cx="2993" cy="0"/>
          </a:xfrm>
        </p:grpSpPr>
        <p:sp>
          <p:nvSpPr>
            <p:cNvPr id="7" name="Line 78">
              <a:extLst>
                <a:ext uri="{FF2B5EF4-FFF2-40B4-BE49-F238E27FC236}">
                  <a16:creationId xmlns:a16="http://schemas.microsoft.com/office/drawing/2014/main" id="{9529C45E-9F52-0B43-9BF7-77DC5C769D8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79">
              <a:extLst>
                <a:ext uri="{FF2B5EF4-FFF2-40B4-BE49-F238E27FC236}">
                  <a16:creationId xmlns:a16="http://schemas.microsoft.com/office/drawing/2014/main" id="{8C7898D8-369C-4E94-DAA4-6A05D1EF404F}"/>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0">
              <a:extLst>
                <a:ext uri="{FF2B5EF4-FFF2-40B4-BE49-F238E27FC236}">
                  <a16:creationId xmlns:a16="http://schemas.microsoft.com/office/drawing/2014/main" id="{F40C5160-DFF2-8325-6848-2A5F9082175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1">
              <a:extLst>
                <a:ext uri="{FF2B5EF4-FFF2-40B4-BE49-F238E27FC236}">
                  <a16:creationId xmlns:a16="http://schemas.microsoft.com/office/drawing/2014/main" id="{9D246E76-F079-C3B6-516F-3D38A366ECC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2">
              <a:extLst>
                <a:ext uri="{FF2B5EF4-FFF2-40B4-BE49-F238E27FC236}">
                  <a16:creationId xmlns:a16="http://schemas.microsoft.com/office/drawing/2014/main" id="{FEE99CFF-262B-F992-97A0-EF01A5495B2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3">
              <a:extLst>
                <a:ext uri="{FF2B5EF4-FFF2-40B4-BE49-F238E27FC236}">
                  <a16:creationId xmlns:a16="http://schemas.microsoft.com/office/drawing/2014/main" id="{58FB5C54-F07C-73CB-8494-341523B349F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4">
              <a:extLst>
                <a:ext uri="{FF2B5EF4-FFF2-40B4-BE49-F238E27FC236}">
                  <a16:creationId xmlns:a16="http://schemas.microsoft.com/office/drawing/2014/main" id="{DAF9D0C7-E2BB-C296-8916-4650492E6E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5">
              <a:extLst>
                <a:ext uri="{FF2B5EF4-FFF2-40B4-BE49-F238E27FC236}">
                  <a16:creationId xmlns:a16="http://schemas.microsoft.com/office/drawing/2014/main" id="{330E18F7-746B-D0A9-FB3B-4C8138564444}"/>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6">
              <a:extLst>
                <a:ext uri="{FF2B5EF4-FFF2-40B4-BE49-F238E27FC236}">
                  <a16:creationId xmlns:a16="http://schemas.microsoft.com/office/drawing/2014/main" id="{BCA763DE-E8EA-7FBC-282A-73BD27920863}"/>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7">
              <a:extLst>
                <a:ext uri="{FF2B5EF4-FFF2-40B4-BE49-F238E27FC236}">
                  <a16:creationId xmlns:a16="http://schemas.microsoft.com/office/drawing/2014/main" id="{B616A07F-C89D-8057-B2F5-2E48AB9CBE8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8">
              <a:extLst>
                <a:ext uri="{FF2B5EF4-FFF2-40B4-BE49-F238E27FC236}">
                  <a16:creationId xmlns:a16="http://schemas.microsoft.com/office/drawing/2014/main" id="{75387654-25EF-A212-8F31-97D64F5F19E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8" name="Text Box 89">
            <a:extLst>
              <a:ext uri="{FF2B5EF4-FFF2-40B4-BE49-F238E27FC236}">
                <a16:creationId xmlns:a16="http://schemas.microsoft.com/office/drawing/2014/main" id="{1BF0858E-3388-3963-CD57-13A0F7902ECD}"/>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9" name="Text Box 90">
            <a:extLst>
              <a:ext uri="{FF2B5EF4-FFF2-40B4-BE49-F238E27FC236}">
                <a16:creationId xmlns:a16="http://schemas.microsoft.com/office/drawing/2014/main" id="{C71BF7D2-D67B-AA87-258D-9E8443C70A6D}"/>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0" name="Text Box 91">
            <a:extLst>
              <a:ext uri="{FF2B5EF4-FFF2-40B4-BE49-F238E27FC236}">
                <a16:creationId xmlns:a16="http://schemas.microsoft.com/office/drawing/2014/main" id="{14545E9F-733E-DB9A-858C-7553D18AB804}"/>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1" name="Text Box 92">
            <a:extLst>
              <a:ext uri="{FF2B5EF4-FFF2-40B4-BE49-F238E27FC236}">
                <a16:creationId xmlns:a16="http://schemas.microsoft.com/office/drawing/2014/main" id="{49B7839A-6232-4459-AF33-CA3430829E4A}"/>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2" name="Text Box 93">
            <a:extLst>
              <a:ext uri="{FF2B5EF4-FFF2-40B4-BE49-F238E27FC236}">
                <a16:creationId xmlns:a16="http://schemas.microsoft.com/office/drawing/2014/main" id="{FBF3E1BA-F153-30D5-9760-EEE058DEE1E1}"/>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3" name="Text Box 94">
            <a:extLst>
              <a:ext uri="{FF2B5EF4-FFF2-40B4-BE49-F238E27FC236}">
                <a16:creationId xmlns:a16="http://schemas.microsoft.com/office/drawing/2014/main" id="{F4FE08FD-8A06-84D4-4837-2900BE13414E}"/>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4" name="Text Box 95">
            <a:extLst>
              <a:ext uri="{FF2B5EF4-FFF2-40B4-BE49-F238E27FC236}">
                <a16:creationId xmlns:a16="http://schemas.microsoft.com/office/drawing/2014/main" id="{83F0D41C-4CB3-7CF6-5D0D-F13CF6D718A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5" name="Text Box 96">
            <a:extLst>
              <a:ext uri="{FF2B5EF4-FFF2-40B4-BE49-F238E27FC236}">
                <a16:creationId xmlns:a16="http://schemas.microsoft.com/office/drawing/2014/main" id="{499175E4-251A-2536-31B9-E05C438A97AF}"/>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7">
            <a:extLst>
              <a:ext uri="{FF2B5EF4-FFF2-40B4-BE49-F238E27FC236}">
                <a16:creationId xmlns:a16="http://schemas.microsoft.com/office/drawing/2014/main" id="{F09A7F3A-45B4-C13B-C107-5B1412B0C6BA}"/>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7" name="Text Box 98">
            <a:extLst>
              <a:ext uri="{FF2B5EF4-FFF2-40B4-BE49-F238E27FC236}">
                <a16:creationId xmlns:a16="http://schemas.microsoft.com/office/drawing/2014/main" id="{2038C908-5F63-DBE1-B6F0-740CFAA97E9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Text Box 99">
            <a:extLst>
              <a:ext uri="{FF2B5EF4-FFF2-40B4-BE49-F238E27FC236}">
                <a16:creationId xmlns:a16="http://schemas.microsoft.com/office/drawing/2014/main" id="{51BFFD06-50D7-7D0B-149C-9DF74A58D684}"/>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9" name="Rectangle 100">
            <a:extLst>
              <a:ext uri="{FF2B5EF4-FFF2-40B4-BE49-F238E27FC236}">
                <a16:creationId xmlns:a16="http://schemas.microsoft.com/office/drawing/2014/main" id="{DE5B8CD9-D8E1-416C-C412-0BEB8D593297}"/>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0" name="Group 102">
            <a:extLst>
              <a:ext uri="{FF2B5EF4-FFF2-40B4-BE49-F238E27FC236}">
                <a16:creationId xmlns:a16="http://schemas.microsoft.com/office/drawing/2014/main" id="{60494DE9-B422-9647-685D-B14D404F81EF}"/>
              </a:ext>
            </a:extLst>
          </p:cNvPr>
          <p:cNvGrpSpPr>
            <a:grpSpLocks/>
          </p:cNvGrpSpPr>
          <p:nvPr/>
        </p:nvGrpSpPr>
        <p:grpSpPr bwMode="auto">
          <a:xfrm>
            <a:off x="3098801" y="2205041"/>
            <a:ext cx="4437063" cy="407988"/>
            <a:chOff x="902" y="1689"/>
            <a:chExt cx="2795" cy="257"/>
          </a:xfrm>
        </p:grpSpPr>
        <p:grpSp>
          <p:nvGrpSpPr>
            <p:cNvPr id="31" name="Group 103">
              <a:extLst>
                <a:ext uri="{FF2B5EF4-FFF2-40B4-BE49-F238E27FC236}">
                  <a16:creationId xmlns:a16="http://schemas.microsoft.com/office/drawing/2014/main" id="{EB26E59C-26E9-85FB-1B54-4FCCA7435C3A}"/>
                </a:ext>
              </a:extLst>
            </p:cNvPr>
            <p:cNvGrpSpPr>
              <a:grpSpLocks noChangeAspect="1"/>
            </p:cNvGrpSpPr>
            <p:nvPr/>
          </p:nvGrpSpPr>
          <p:grpSpPr bwMode="auto">
            <a:xfrm>
              <a:off x="992" y="1710"/>
              <a:ext cx="2647" cy="39"/>
              <a:chOff x="459" y="725"/>
              <a:chExt cx="2993" cy="0"/>
            </a:xfrm>
          </p:grpSpPr>
          <p:sp>
            <p:nvSpPr>
              <p:cNvPr id="44" name="Line 104">
                <a:extLst>
                  <a:ext uri="{FF2B5EF4-FFF2-40B4-BE49-F238E27FC236}">
                    <a16:creationId xmlns:a16="http://schemas.microsoft.com/office/drawing/2014/main" id="{19B95894-0074-88D2-EA2D-9DC8C83AA78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5">
                <a:extLst>
                  <a:ext uri="{FF2B5EF4-FFF2-40B4-BE49-F238E27FC236}">
                    <a16:creationId xmlns:a16="http://schemas.microsoft.com/office/drawing/2014/main" id="{2FA8307B-A9B0-56F3-79F0-2D9C3522FD5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6">
                <a:extLst>
                  <a:ext uri="{FF2B5EF4-FFF2-40B4-BE49-F238E27FC236}">
                    <a16:creationId xmlns:a16="http://schemas.microsoft.com/office/drawing/2014/main" id="{AF03B006-94D4-B281-BFD8-46E791FB6B6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F3DC3580-455C-93EF-6999-BBE8C5825E8F}"/>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8">
                <a:extLst>
                  <a:ext uri="{FF2B5EF4-FFF2-40B4-BE49-F238E27FC236}">
                    <a16:creationId xmlns:a16="http://schemas.microsoft.com/office/drawing/2014/main" id="{F29A8D2A-F504-A78C-496C-AA822E8E16E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09">
                <a:extLst>
                  <a:ext uri="{FF2B5EF4-FFF2-40B4-BE49-F238E27FC236}">
                    <a16:creationId xmlns:a16="http://schemas.microsoft.com/office/drawing/2014/main" id="{9079BD59-498D-6AF8-EEF0-8486F717F1B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0">
                <a:extLst>
                  <a:ext uri="{FF2B5EF4-FFF2-40B4-BE49-F238E27FC236}">
                    <a16:creationId xmlns:a16="http://schemas.microsoft.com/office/drawing/2014/main" id="{C50E51CC-732A-86A4-B762-AA9E9C56473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1">
                <a:extLst>
                  <a:ext uri="{FF2B5EF4-FFF2-40B4-BE49-F238E27FC236}">
                    <a16:creationId xmlns:a16="http://schemas.microsoft.com/office/drawing/2014/main" id="{8F3AE416-162C-2CFA-A510-B225E5746C52}"/>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2">
                <a:extLst>
                  <a:ext uri="{FF2B5EF4-FFF2-40B4-BE49-F238E27FC236}">
                    <a16:creationId xmlns:a16="http://schemas.microsoft.com/office/drawing/2014/main" id="{643E8D3E-142F-BDE2-2B94-717D9A1596F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3">
                <a:extLst>
                  <a:ext uri="{FF2B5EF4-FFF2-40B4-BE49-F238E27FC236}">
                    <a16:creationId xmlns:a16="http://schemas.microsoft.com/office/drawing/2014/main" id="{2F2B4359-C96F-15C7-D5C5-3AA175D8272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14">
                <a:extLst>
                  <a:ext uri="{FF2B5EF4-FFF2-40B4-BE49-F238E27FC236}">
                    <a16:creationId xmlns:a16="http://schemas.microsoft.com/office/drawing/2014/main" id="{B7A1E343-6000-D523-352D-15D950DAB31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2" name="Text Box 115">
              <a:extLst>
                <a:ext uri="{FF2B5EF4-FFF2-40B4-BE49-F238E27FC236}">
                  <a16:creationId xmlns:a16="http://schemas.microsoft.com/office/drawing/2014/main" id="{88A4A363-781F-2EE2-6DC5-C3F72848F0F8}"/>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3" name="Text Box 116">
              <a:extLst>
                <a:ext uri="{FF2B5EF4-FFF2-40B4-BE49-F238E27FC236}">
                  <a16:creationId xmlns:a16="http://schemas.microsoft.com/office/drawing/2014/main" id="{E228C763-61E6-9D35-0B84-24D8F58C14F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7">
              <a:extLst>
                <a:ext uri="{FF2B5EF4-FFF2-40B4-BE49-F238E27FC236}">
                  <a16:creationId xmlns:a16="http://schemas.microsoft.com/office/drawing/2014/main" id="{1AB67D57-5034-EB80-A5C8-92845F0A72B2}"/>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18">
              <a:extLst>
                <a:ext uri="{FF2B5EF4-FFF2-40B4-BE49-F238E27FC236}">
                  <a16:creationId xmlns:a16="http://schemas.microsoft.com/office/drawing/2014/main" id="{EF85241C-4787-C029-04CC-744FCEC9E1B0}"/>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6" name="Text Box 119">
              <a:extLst>
                <a:ext uri="{FF2B5EF4-FFF2-40B4-BE49-F238E27FC236}">
                  <a16:creationId xmlns:a16="http://schemas.microsoft.com/office/drawing/2014/main" id="{39504E62-E180-2501-33DD-D153725358F2}"/>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7" name="Text Box 120">
              <a:extLst>
                <a:ext uri="{FF2B5EF4-FFF2-40B4-BE49-F238E27FC236}">
                  <a16:creationId xmlns:a16="http://schemas.microsoft.com/office/drawing/2014/main" id="{B2257BFA-DE0F-738E-894B-3286F5B2A6F4}"/>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21">
              <a:extLst>
                <a:ext uri="{FF2B5EF4-FFF2-40B4-BE49-F238E27FC236}">
                  <a16:creationId xmlns:a16="http://schemas.microsoft.com/office/drawing/2014/main" id="{4329CD57-C2CA-C134-F98D-BD77570218DC}"/>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9" name="Text Box 122">
              <a:extLst>
                <a:ext uri="{FF2B5EF4-FFF2-40B4-BE49-F238E27FC236}">
                  <a16:creationId xmlns:a16="http://schemas.microsoft.com/office/drawing/2014/main" id="{9183AEFD-55E7-E72F-0EE4-6BED9923A374}"/>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3">
              <a:extLst>
                <a:ext uri="{FF2B5EF4-FFF2-40B4-BE49-F238E27FC236}">
                  <a16:creationId xmlns:a16="http://schemas.microsoft.com/office/drawing/2014/main" id="{38018042-1ED9-DAB7-4BCD-D26341046A07}"/>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1" name="Text Box 124">
              <a:extLst>
                <a:ext uri="{FF2B5EF4-FFF2-40B4-BE49-F238E27FC236}">
                  <a16:creationId xmlns:a16="http://schemas.microsoft.com/office/drawing/2014/main" id="{82532FAB-C42F-94D1-59FB-CB531F5E70D3}"/>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2" name="Text Box 125">
              <a:extLst>
                <a:ext uri="{FF2B5EF4-FFF2-40B4-BE49-F238E27FC236}">
                  <a16:creationId xmlns:a16="http://schemas.microsoft.com/office/drawing/2014/main" id="{BF366736-0DA8-9DCB-34FD-416E22E939AD}"/>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3" name="Rectangle 126">
              <a:extLst>
                <a:ext uri="{FF2B5EF4-FFF2-40B4-BE49-F238E27FC236}">
                  <a16:creationId xmlns:a16="http://schemas.microsoft.com/office/drawing/2014/main" id="{FAE7399A-BC9A-7E2C-6251-B503CF8C9B9E}"/>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5" name="Oval 17">
            <a:extLst>
              <a:ext uri="{FF2B5EF4-FFF2-40B4-BE49-F238E27FC236}">
                <a16:creationId xmlns:a16="http://schemas.microsoft.com/office/drawing/2014/main" id="{CDADD512-B6D7-16ED-1EF9-1F412A9E75E9}"/>
              </a:ext>
            </a:extLst>
          </p:cNvPr>
          <p:cNvSpPr>
            <a:spLocks noChangeAspect="1" noChangeArrowheads="1"/>
          </p:cNvSpPr>
          <p:nvPr/>
        </p:nvSpPr>
        <p:spPr bwMode="auto">
          <a:xfrm>
            <a:off x="3171825" y="175645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Tree>
    <p:extLst>
      <p:ext uri="{BB962C8B-B14F-4D97-AF65-F5344CB8AC3E}">
        <p14:creationId xmlns:p14="http://schemas.microsoft.com/office/powerpoint/2010/main" val="344359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A795-2737-50BC-EC47-AB697B191AD3}"/>
              </a:ext>
            </a:extLst>
          </p:cNvPr>
          <p:cNvSpPr>
            <a:spLocks noGrp="1"/>
          </p:cNvSpPr>
          <p:nvPr>
            <p:ph type="title"/>
          </p:nvPr>
        </p:nvSpPr>
        <p:spPr/>
        <p:txBody>
          <a:bodyPr/>
          <a:lstStyle/>
          <a:p>
            <a:r>
              <a:rPr lang="en-US" dirty="0"/>
              <a:t>Vertical Constraint Graph</a:t>
            </a:r>
          </a:p>
        </p:txBody>
      </p:sp>
      <p:sp>
        <p:nvSpPr>
          <p:cNvPr id="4" name="Line 21">
            <a:extLst>
              <a:ext uri="{FF2B5EF4-FFF2-40B4-BE49-F238E27FC236}">
                <a16:creationId xmlns:a16="http://schemas.microsoft.com/office/drawing/2014/main" id="{DBEF70A4-D534-8E93-3C95-74FA3B17C3D8}"/>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Oval 3">
            <a:extLst>
              <a:ext uri="{FF2B5EF4-FFF2-40B4-BE49-F238E27FC236}">
                <a16:creationId xmlns:a16="http://schemas.microsoft.com/office/drawing/2014/main" id="{52AB23F6-BE1B-01FF-6612-487323DE4EBF}"/>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 name="Text Box 4">
            <a:extLst>
              <a:ext uri="{FF2B5EF4-FFF2-40B4-BE49-F238E27FC236}">
                <a16:creationId xmlns:a16="http://schemas.microsoft.com/office/drawing/2014/main" id="{BD55D617-B2D3-74F0-38E7-05336112C538}"/>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Oval 7">
            <a:extLst>
              <a:ext uri="{FF2B5EF4-FFF2-40B4-BE49-F238E27FC236}">
                <a16:creationId xmlns:a16="http://schemas.microsoft.com/office/drawing/2014/main" id="{B6629C7A-2EA9-D658-FC50-F849A4A2908C}"/>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8" name="Text Box 8">
            <a:extLst>
              <a:ext uri="{FF2B5EF4-FFF2-40B4-BE49-F238E27FC236}">
                <a16:creationId xmlns:a16="http://schemas.microsoft.com/office/drawing/2014/main" id="{169EAE94-3553-6860-FBCE-AFD14F50F78A}"/>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9" name="Oval 11">
            <a:extLst>
              <a:ext uri="{FF2B5EF4-FFF2-40B4-BE49-F238E27FC236}">
                <a16:creationId xmlns:a16="http://schemas.microsoft.com/office/drawing/2014/main" id="{BCD3D64E-5BC2-9755-8F85-51BB4700C68E}"/>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10" name="Text Box 12">
            <a:extLst>
              <a:ext uri="{FF2B5EF4-FFF2-40B4-BE49-F238E27FC236}">
                <a16:creationId xmlns:a16="http://schemas.microsoft.com/office/drawing/2014/main" id="{A02ADD63-5B61-02CE-F0A3-2FE65400826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11" name="Group 77">
            <a:extLst>
              <a:ext uri="{FF2B5EF4-FFF2-40B4-BE49-F238E27FC236}">
                <a16:creationId xmlns:a16="http://schemas.microsoft.com/office/drawing/2014/main" id="{90AB6D17-A7AD-2C65-B40B-3232DE9A0CE2}"/>
              </a:ext>
            </a:extLst>
          </p:cNvPr>
          <p:cNvGrpSpPr>
            <a:grpSpLocks noChangeAspect="1"/>
          </p:cNvGrpSpPr>
          <p:nvPr/>
        </p:nvGrpSpPr>
        <p:grpSpPr bwMode="auto">
          <a:xfrm>
            <a:off x="3259139" y="1831975"/>
            <a:ext cx="4200525" cy="63500"/>
            <a:chOff x="459" y="725"/>
            <a:chExt cx="2993" cy="0"/>
          </a:xfrm>
        </p:grpSpPr>
        <p:sp>
          <p:nvSpPr>
            <p:cNvPr id="12" name="Line 78">
              <a:extLst>
                <a:ext uri="{FF2B5EF4-FFF2-40B4-BE49-F238E27FC236}">
                  <a16:creationId xmlns:a16="http://schemas.microsoft.com/office/drawing/2014/main" id="{34092BB7-0C5D-D0A7-D0F2-D3CBBC028DD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79">
              <a:extLst>
                <a:ext uri="{FF2B5EF4-FFF2-40B4-BE49-F238E27FC236}">
                  <a16:creationId xmlns:a16="http://schemas.microsoft.com/office/drawing/2014/main" id="{1A0EEC38-E363-C4BE-A426-4011FFEC5870}"/>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0">
              <a:extLst>
                <a:ext uri="{FF2B5EF4-FFF2-40B4-BE49-F238E27FC236}">
                  <a16:creationId xmlns:a16="http://schemas.microsoft.com/office/drawing/2014/main" id="{CB6DEB20-F9BE-40B0-16EE-FD23E2CA7AD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1">
              <a:extLst>
                <a:ext uri="{FF2B5EF4-FFF2-40B4-BE49-F238E27FC236}">
                  <a16:creationId xmlns:a16="http://schemas.microsoft.com/office/drawing/2014/main" id="{E32A1B7F-CC34-96A1-4426-68E826E0E4A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2">
              <a:extLst>
                <a:ext uri="{FF2B5EF4-FFF2-40B4-BE49-F238E27FC236}">
                  <a16:creationId xmlns:a16="http://schemas.microsoft.com/office/drawing/2014/main" id="{61B1C779-1A6E-2787-31E6-0C9BE7DF5107}"/>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3">
              <a:extLst>
                <a:ext uri="{FF2B5EF4-FFF2-40B4-BE49-F238E27FC236}">
                  <a16:creationId xmlns:a16="http://schemas.microsoft.com/office/drawing/2014/main" id="{FB15BD22-066F-8C51-7C32-4858FD3CDF61}"/>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8" name="Line 84">
              <a:extLst>
                <a:ext uri="{FF2B5EF4-FFF2-40B4-BE49-F238E27FC236}">
                  <a16:creationId xmlns:a16="http://schemas.microsoft.com/office/drawing/2014/main" id="{C9D8825C-02C5-B5A3-F10C-C68DA573D69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85">
              <a:extLst>
                <a:ext uri="{FF2B5EF4-FFF2-40B4-BE49-F238E27FC236}">
                  <a16:creationId xmlns:a16="http://schemas.microsoft.com/office/drawing/2014/main" id="{36936F8E-7A15-F7BF-5030-06517BB2465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86">
              <a:extLst>
                <a:ext uri="{FF2B5EF4-FFF2-40B4-BE49-F238E27FC236}">
                  <a16:creationId xmlns:a16="http://schemas.microsoft.com/office/drawing/2014/main" id="{18672490-A6DB-5CD2-4EE1-77C9549AA01F}"/>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87">
              <a:extLst>
                <a:ext uri="{FF2B5EF4-FFF2-40B4-BE49-F238E27FC236}">
                  <a16:creationId xmlns:a16="http://schemas.microsoft.com/office/drawing/2014/main" id="{A66431A7-25D6-57FE-A5AA-66EB7FB710E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88">
              <a:extLst>
                <a:ext uri="{FF2B5EF4-FFF2-40B4-BE49-F238E27FC236}">
                  <a16:creationId xmlns:a16="http://schemas.microsoft.com/office/drawing/2014/main" id="{F2838F9A-2402-47C7-A821-CA48CDCF7AE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23" name="Text Box 89">
            <a:extLst>
              <a:ext uri="{FF2B5EF4-FFF2-40B4-BE49-F238E27FC236}">
                <a16:creationId xmlns:a16="http://schemas.microsoft.com/office/drawing/2014/main" id="{6DECE388-534D-F411-5419-B80F44560EBA}"/>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0">
            <a:extLst>
              <a:ext uri="{FF2B5EF4-FFF2-40B4-BE49-F238E27FC236}">
                <a16:creationId xmlns:a16="http://schemas.microsoft.com/office/drawing/2014/main" id="{DB88CA36-3823-898F-E096-529B9F3CF6EA}"/>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5" name="Text Box 91">
            <a:extLst>
              <a:ext uri="{FF2B5EF4-FFF2-40B4-BE49-F238E27FC236}">
                <a16:creationId xmlns:a16="http://schemas.microsoft.com/office/drawing/2014/main" id="{1226E7EA-1336-60C4-942E-41B4E3B19680}"/>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2">
            <a:extLst>
              <a:ext uri="{FF2B5EF4-FFF2-40B4-BE49-F238E27FC236}">
                <a16:creationId xmlns:a16="http://schemas.microsoft.com/office/drawing/2014/main" id="{6837892E-A59B-1244-7838-1AEEF411B41C}"/>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7" name="Text Box 93">
            <a:extLst>
              <a:ext uri="{FF2B5EF4-FFF2-40B4-BE49-F238E27FC236}">
                <a16:creationId xmlns:a16="http://schemas.microsoft.com/office/drawing/2014/main" id="{E591D732-C245-E2CC-17D6-E8FC055AE070}"/>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8" name="Text Box 94">
            <a:extLst>
              <a:ext uri="{FF2B5EF4-FFF2-40B4-BE49-F238E27FC236}">
                <a16:creationId xmlns:a16="http://schemas.microsoft.com/office/drawing/2014/main" id="{F6301952-4E58-3B7C-715C-C4101BDA4C56}"/>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9" name="Text Box 95">
            <a:extLst>
              <a:ext uri="{FF2B5EF4-FFF2-40B4-BE49-F238E27FC236}">
                <a16:creationId xmlns:a16="http://schemas.microsoft.com/office/drawing/2014/main" id="{0CDB0C7E-7B5D-6D59-D751-B8B2DA491F62}"/>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0" name="Text Box 96">
            <a:extLst>
              <a:ext uri="{FF2B5EF4-FFF2-40B4-BE49-F238E27FC236}">
                <a16:creationId xmlns:a16="http://schemas.microsoft.com/office/drawing/2014/main" id="{58F204A7-DAEF-09D7-10DC-EFC4FEDCE200}"/>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1" name="Text Box 97">
            <a:extLst>
              <a:ext uri="{FF2B5EF4-FFF2-40B4-BE49-F238E27FC236}">
                <a16:creationId xmlns:a16="http://schemas.microsoft.com/office/drawing/2014/main" id="{A2A8DD55-FEA6-4380-C58B-4D7858B0A0B8}"/>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32" name="Text Box 98">
            <a:extLst>
              <a:ext uri="{FF2B5EF4-FFF2-40B4-BE49-F238E27FC236}">
                <a16:creationId xmlns:a16="http://schemas.microsoft.com/office/drawing/2014/main" id="{A569F557-2AEE-18BA-30BD-ED34ED55CED4}"/>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3" name="Text Box 99">
            <a:extLst>
              <a:ext uri="{FF2B5EF4-FFF2-40B4-BE49-F238E27FC236}">
                <a16:creationId xmlns:a16="http://schemas.microsoft.com/office/drawing/2014/main" id="{9AEEFF4D-AF3B-DE67-C608-087F87A0751E}"/>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4" name="Rectangle 100">
            <a:extLst>
              <a:ext uri="{FF2B5EF4-FFF2-40B4-BE49-F238E27FC236}">
                <a16:creationId xmlns:a16="http://schemas.microsoft.com/office/drawing/2014/main" id="{0505DB98-D3A8-48C1-758B-DC5A7EBB9839}"/>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5" name="Group 102">
            <a:extLst>
              <a:ext uri="{FF2B5EF4-FFF2-40B4-BE49-F238E27FC236}">
                <a16:creationId xmlns:a16="http://schemas.microsoft.com/office/drawing/2014/main" id="{D02D6D78-2753-0C64-C4BA-006F150FD273}"/>
              </a:ext>
            </a:extLst>
          </p:cNvPr>
          <p:cNvGrpSpPr>
            <a:grpSpLocks/>
          </p:cNvGrpSpPr>
          <p:nvPr/>
        </p:nvGrpSpPr>
        <p:grpSpPr bwMode="auto">
          <a:xfrm>
            <a:off x="3098801" y="2205041"/>
            <a:ext cx="4437063" cy="407988"/>
            <a:chOff x="902" y="1689"/>
            <a:chExt cx="2795" cy="257"/>
          </a:xfrm>
        </p:grpSpPr>
        <p:grpSp>
          <p:nvGrpSpPr>
            <p:cNvPr id="36" name="Group 103">
              <a:extLst>
                <a:ext uri="{FF2B5EF4-FFF2-40B4-BE49-F238E27FC236}">
                  <a16:creationId xmlns:a16="http://schemas.microsoft.com/office/drawing/2014/main" id="{1D32F314-5CC5-9474-D5A2-A751756D0786}"/>
                </a:ext>
              </a:extLst>
            </p:cNvPr>
            <p:cNvGrpSpPr>
              <a:grpSpLocks noChangeAspect="1"/>
            </p:cNvGrpSpPr>
            <p:nvPr/>
          </p:nvGrpSpPr>
          <p:grpSpPr bwMode="auto">
            <a:xfrm>
              <a:off x="992" y="1710"/>
              <a:ext cx="2647" cy="39"/>
              <a:chOff x="459" y="725"/>
              <a:chExt cx="2993" cy="0"/>
            </a:xfrm>
          </p:grpSpPr>
          <p:sp>
            <p:nvSpPr>
              <p:cNvPr id="49" name="Line 104">
                <a:extLst>
                  <a:ext uri="{FF2B5EF4-FFF2-40B4-BE49-F238E27FC236}">
                    <a16:creationId xmlns:a16="http://schemas.microsoft.com/office/drawing/2014/main" id="{FB6D3C47-895B-7885-16CD-95EBB737D184}"/>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05">
                <a:extLst>
                  <a:ext uri="{FF2B5EF4-FFF2-40B4-BE49-F238E27FC236}">
                    <a16:creationId xmlns:a16="http://schemas.microsoft.com/office/drawing/2014/main" id="{1349D3E6-3A35-9E5C-2F3E-85C2BD8E5A8D}"/>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06">
                <a:extLst>
                  <a:ext uri="{FF2B5EF4-FFF2-40B4-BE49-F238E27FC236}">
                    <a16:creationId xmlns:a16="http://schemas.microsoft.com/office/drawing/2014/main" id="{046C8AA6-4D6B-80F7-F78D-3F27B2F79E2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07">
                <a:extLst>
                  <a:ext uri="{FF2B5EF4-FFF2-40B4-BE49-F238E27FC236}">
                    <a16:creationId xmlns:a16="http://schemas.microsoft.com/office/drawing/2014/main" id="{D139E365-EB6F-BB12-0C2A-986040563498}"/>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08">
                <a:extLst>
                  <a:ext uri="{FF2B5EF4-FFF2-40B4-BE49-F238E27FC236}">
                    <a16:creationId xmlns:a16="http://schemas.microsoft.com/office/drawing/2014/main" id="{389904F2-7510-C631-CF72-0F9704653DB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09">
                <a:extLst>
                  <a:ext uri="{FF2B5EF4-FFF2-40B4-BE49-F238E27FC236}">
                    <a16:creationId xmlns:a16="http://schemas.microsoft.com/office/drawing/2014/main" id="{F8F0995D-D423-96D7-ABF6-77C3E36D4683}"/>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10">
                <a:extLst>
                  <a:ext uri="{FF2B5EF4-FFF2-40B4-BE49-F238E27FC236}">
                    <a16:creationId xmlns:a16="http://schemas.microsoft.com/office/drawing/2014/main" id="{2EFA5D86-E1B9-B373-A516-3384C2982052}"/>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11">
                <a:extLst>
                  <a:ext uri="{FF2B5EF4-FFF2-40B4-BE49-F238E27FC236}">
                    <a16:creationId xmlns:a16="http://schemas.microsoft.com/office/drawing/2014/main" id="{7218013D-936C-7633-15B7-5CB173C33D43}"/>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12">
                <a:extLst>
                  <a:ext uri="{FF2B5EF4-FFF2-40B4-BE49-F238E27FC236}">
                    <a16:creationId xmlns:a16="http://schemas.microsoft.com/office/drawing/2014/main" id="{F2ED143F-F047-BFB5-F0CF-4F6384F1DA8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13">
                <a:extLst>
                  <a:ext uri="{FF2B5EF4-FFF2-40B4-BE49-F238E27FC236}">
                    <a16:creationId xmlns:a16="http://schemas.microsoft.com/office/drawing/2014/main" id="{26F730AC-B977-5CE4-6E08-1C5B8B63671B}"/>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14">
                <a:extLst>
                  <a:ext uri="{FF2B5EF4-FFF2-40B4-BE49-F238E27FC236}">
                    <a16:creationId xmlns:a16="http://schemas.microsoft.com/office/drawing/2014/main" id="{07B319F3-1DBA-DEBD-E516-66A966AF879B}"/>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7" name="Text Box 115">
              <a:extLst>
                <a:ext uri="{FF2B5EF4-FFF2-40B4-BE49-F238E27FC236}">
                  <a16:creationId xmlns:a16="http://schemas.microsoft.com/office/drawing/2014/main" id="{83C7E793-5D8E-C2BC-AF18-974DD740EDD8}"/>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16">
              <a:extLst>
                <a:ext uri="{FF2B5EF4-FFF2-40B4-BE49-F238E27FC236}">
                  <a16:creationId xmlns:a16="http://schemas.microsoft.com/office/drawing/2014/main" id="{3CC10C5A-7726-79AD-3A88-E24063EB66E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9" name="Text Box 117">
              <a:extLst>
                <a:ext uri="{FF2B5EF4-FFF2-40B4-BE49-F238E27FC236}">
                  <a16:creationId xmlns:a16="http://schemas.microsoft.com/office/drawing/2014/main" id="{C1234641-770E-98C3-5C06-416FA433A59D}"/>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0" name="Text Box 118">
              <a:extLst>
                <a:ext uri="{FF2B5EF4-FFF2-40B4-BE49-F238E27FC236}">
                  <a16:creationId xmlns:a16="http://schemas.microsoft.com/office/drawing/2014/main" id="{92B6868B-70DC-F113-9D0A-BA728A23080E}"/>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41" name="Text Box 119">
              <a:extLst>
                <a:ext uri="{FF2B5EF4-FFF2-40B4-BE49-F238E27FC236}">
                  <a16:creationId xmlns:a16="http://schemas.microsoft.com/office/drawing/2014/main" id="{B997988C-24A5-0F5D-7FAC-32E7F6F1FFFA}"/>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2" name="Text Box 120">
              <a:extLst>
                <a:ext uri="{FF2B5EF4-FFF2-40B4-BE49-F238E27FC236}">
                  <a16:creationId xmlns:a16="http://schemas.microsoft.com/office/drawing/2014/main" id="{5D790330-B39B-FB1E-4DD5-DBF06E72E257}"/>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43" name="Text Box 121">
              <a:extLst>
                <a:ext uri="{FF2B5EF4-FFF2-40B4-BE49-F238E27FC236}">
                  <a16:creationId xmlns:a16="http://schemas.microsoft.com/office/drawing/2014/main" id="{5956199C-2559-C1BD-BB04-55AB7C78CED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44" name="Text Box 122">
              <a:extLst>
                <a:ext uri="{FF2B5EF4-FFF2-40B4-BE49-F238E27FC236}">
                  <a16:creationId xmlns:a16="http://schemas.microsoft.com/office/drawing/2014/main" id="{8B3149F0-AF7E-C884-7BC2-4AC8520D7775}"/>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5" name="Text Box 123">
              <a:extLst>
                <a:ext uri="{FF2B5EF4-FFF2-40B4-BE49-F238E27FC236}">
                  <a16:creationId xmlns:a16="http://schemas.microsoft.com/office/drawing/2014/main" id="{4619D53B-BDBE-42E7-0CA3-B32F99670AF7}"/>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6" name="Text Box 124">
              <a:extLst>
                <a:ext uri="{FF2B5EF4-FFF2-40B4-BE49-F238E27FC236}">
                  <a16:creationId xmlns:a16="http://schemas.microsoft.com/office/drawing/2014/main" id="{DF97E2FD-3327-D701-3532-788CDBEAFB4E}"/>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7" name="Text Box 125">
              <a:extLst>
                <a:ext uri="{FF2B5EF4-FFF2-40B4-BE49-F238E27FC236}">
                  <a16:creationId xmlns:a16="http://schemas.microsoft.com/office/drawing/2014/main" id="{8646DD6D-7208-0A31-A6ED-360A33FF9742}"/>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8" name="Rectangle 126">
              <a:extLst>
                <a:ext uri="{FF2B5EF4-FFF2-40B4-BE49-F238E27FC236}">
                  <a16:creationId xmlns:a16="http://schemas.microsoft.com/office/drawing/2014/main" id="{43A3200B-9744-9717-7F29-FCBCE04F525C}"/>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60" name="Oval 17">
            <a:extLst>
              <a:ext uri="{FF2B5EF4-FFF2-40B4-BE49-F238E27FC236}">
                <a16:creationId xmlns:a16="http://schemas.microsoft.com/office/drawing/2014/main" id="{967D28F0-F7B7-8BEF-10AF-CB370B200D25}"/>
              </a:ext>
            </a:extLst>
          </p:cNvPr>
          <p:cNvSpPr>
            <a:spLocks noChangeAspect="1" noChangeArrowheads="1"/>
          </p:cNvSpPr>
          <p:nvPr/>
        </p:nvSpPr>
        <p:spPr bwMode="auto">
          <a:xfrm>
            <a:off x="3540125" y="1762007"/>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Tree>
    <p:extLst>
      <p:ext uri="{BB962C8B-B14F-4D97-AF65-F5344CB8AC3E}">
        <p14:creationId xmlns:p14="http://schemas.microsoft.com/office/powerpoint/2010/main" val="13753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648A-DD2B-83F8-8326-6B772EE79E8D}"/>
              </a:ext>
            </a:extLst>
          </p:cNvPr>
          <p:cNvSpPr>
            <a:spLocks noGrp="1"/>
          </p:cNvSpPr>
          <p:nvPr>
            <p:ph type="title"/>
          </p:nvPr>
        </p:nvSpPr>
        <p:spPr/>
        <p:txBody>
          <a:bodyPr/>
          <a:lstStyle/>
          <a:p>
            <a:r>
              <a:rPr lang="en-US" dirty="0"/>
              <a:t>Vertical Constraint Graph</a:t>
            </a:r>
          </a:p>
        </p:txBody>
      </p:sp>
      <p:sp>
        <p:nvSpPr>
          <p:cNvPr id="4" name="Line 21">
            <a:extLst>
              <a:ext uri="{FF2B5EF4-FFF2-40B4-BE49-F238E27FC236}">
                <a16:creationId xmlns:a16="http://schemas.microsoft.com/office/drawing/2014/main" id="{A01D2819-BFE4-CF00-31FA-4C31609428B6}"/>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Oval 5">
            <a:extLst>
              <a:ext uri="{FF2B5EF4-FFF2-40B4-BE49-F238E27FC236}">
                <a16:creationId xmlns:a16="http://schemas.microsoft.com/office/drawing/2014/main" id="{26C66A7B-9772-6FD6-8FCF-74D335392320}"/>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 name="Text Box 6">
            <a:extLst>
              <a:ext uri="{FF2B5EF4-FFF2-40B4-BE49-F238E27FC236}">
                <a16:creationId xmlns:a16="http://schemas.microsoft.com/office/drawing/2014/main" id="{F6A2C224-3AC2-66E0-BE5A-02A15C5201F6}"/>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 name="Oval 9">
            <a:extLst>
              <a:ext uri="{FF2B5EF4-FFF2-40B4-BE49-F238E27FC236}">
                <a16:creationId xmlns:a16="http://schemas.microsoft.com/office/drawing/2014/main" id="{5712721B-1862-9CDA-3B93-440FF5013115}"/>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8" name="Text Box 10">
            <a:extLst>
              <a:ext uri="{FF2B5EF4-FFF2-40B4-BE49-F238E27FC236}">
                <a16:creationId xmlns:a16="http://schemas.microsoft.com/office/drawing/2014/main" id="{5173F5AA-E883-9237-BE3B-48B5A7C8F475}"/>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 name="Oval 11">
            <a:extLst>
              <a:ext uri="{FF2B5EF4-FFF2-40B4-BE49-F238E27FC236}">
                <a16:creationId xmlns:a16="http://schemas.microsoft.com/office/drawing/2014/main" id="{63490362-886C-D918-5A5C-D8AF9FA59734}"/>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10" name="Text Box 12">
            <a:extLst>
              <a:ext uri="{FF2B5EF4-FFF2-40B4-BE49-F238E27FC236}">
                <a16:creationId xmlns:a16="http://schemas.microsoft.com/office/drawing/2014/main" id="{E892C819-EB03-D59E-B8ED-1646DCB588EF}"/>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grpSp>
        <p:nvGrpSpPr>
          <p:cNvPr id="11" name="Group 77">
            <a:extLst>
              <a:ext uri="{FF2B5EF4-FFF2-40B4-BE49-F238E27FC236}">
                <a16:creationId xmlns:a16="http://schemas.microsoft.com/office/drawing/2014/main" id="{494C61DC-1A04-ACFC-8BFC-891AB8AC8764}"/>
              </a:ext>
            </a:extLst>
          </p:cNvPr>
          <p:cNvGrpSpPr>
            <a:grpSpLocks noChangeAspect="1"/>
          </p:cNvGrpSpPr>
          <p:nvPr/>
        </p:nvGrpSpPr>
        <p:grpSpPr bwMode="auto">
          <a:xfrm>
            <a:off x="3259139" y="1831975"/>
            <a:ext cx="4200525" cy="63500"/>
            <a:chOff x="459" y="725"/>
            <a:chExt cx="2993" cy="0"/>
          </a:xfrm>
        </p:grpSpPr>
        <p:sp>
          <p:nvSpPr>
            <p:cNvPr id="12" name="Line 78">
              <a:extLst>
                <a:ext uri="{FF2B5EF4-FFF2-40B4-BE49-F238E27FC236}">
                  <a16:creationId xmlns:a16="http://schemas.microsoft.com/office/drawing/2014/main" id="{B089DE40-137B-D3DB-77BE-CE4C4DDAEA5D}"/>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79">
              <a:extLst>
                <a:ext uri="{FF2B5EF4-FFF2-40B4-BE49-F238E27FC236}">
                  <a16:creationId xmlns:a16="http://schemas.microsoft.com/office/drawing/2014/main" id="{64E85CF1-2C92-B206-5F33-1852894FB87A}"/>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0">
              <a:extLst>
                <a:ext uri="{FF2B5EF4-FFF2-40B4-BE49-F238E27FC236}">
                  <a16:creationId xmlns:a16="http://schemas.microsoft.com/office/drawing/2014/main" id="{BC91D8F4-D8DE-4385-D317-A1ED8F7D9F6C}"/>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1">
              <a:extLst>
                <a:ext uri="{FF2B5EF4-FFF2-40B4-BE49-F238E27FC236}">
                  <a16:creationId xmlns:a16="http://schemas.microsoft.com/office/drawing/2014/main" id="{04EB54A3-62EF-F9CF-AE1F-3AD778512E6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2">
              <a:extLst>
                <a:ext uri="{FF2B5EF4-FFF2-40B4-BE49-F238E27FC236}">
                  <a16:creationId xmlns:a16="http://schemas.microsoft.com/office/drawing/2014/main" id="{91540B1B-D3C7-4ED5-A559-8D1D49DC330D}"/>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3">
              <a:extLst>
                <a:ext uri="{FF2B5EF4-FFF2-40B4-BE49-F238E27FC236}">
                  <a16:creationId xmlns:a16="http://schemas.microsoft.com/office/drawing/2014/main" id="{844550D9-C323-DBE4-5B4B-CE864743695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8" name="Line 84">
              <a:extLst>
                <a:ext uri="{FF2B5EF4-FFF2-40B4-BE49-F238E27FC236}">
                  <a16:creationId xmlns:a16="http://schemas.microsoft.com/office/drawing/2014/main" id="{A4289BB2-627D-A528-D607-B2802F1820DE}"/>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85">
              <a:extLst>
                <a:ext uri="{FF2B5EF4-FFF2-40B4-BE49-F238E27FC236}">
                  <a16:creationId xmlns:a16="http://schemas.microsoft.com/office/drawing/2014/main" id="{706BE429-4D49-6D6D-F79F-A09A2EEA2F5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86">
              <a:extLst>
                <a:ext uri="{FF2B5EF4-FFF2-40B4-BE49-F238E27FC236}">
                  <a16:creationId xmlns:a16="http://schemas.microsoft.com/office/drawing/2014/main" id="{3BBCADC4-7DE8-DA1C-43CD-E7F2FEABAD92}"/>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87">
              <a:extLst>
                <a:ext uri="{FF2B5EF4-FFF2-40B4-BE49-F238E27FC236}">
                  <a16:creationId xmlns:a16="http://schemas.microsoft.com/office/drawing/2014/main" id="{45FE3E6B-1949-69FB-EA5C-18CCB38893CA}"/>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88">
              <a:extLst>
                <a:ext uri="{FF2B5EF4-FFF2-40B4-BE49-F238E27FC236}">
                  <a16:creationId xmlns:a16="http://schemas.microsoft.com/office/drawing/2014/main" id="{3EB9EC98-11BE-60F4-8CAD-12E68BB5BE6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23" name="Text Box 89">
            <a:extLst>
              <a:ext uri="{FF2B5EF4-FFF2-40B4-BE49-F238E27FC236}">
                <a16:creationId xmlns:a16="http://schemas.microsoft.com/office/drawing/2014/main" id="{6DF2302B-205D-9E12-CA42-8DC05BDB05F2}"/>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0">
            <a:extLst>
              <a:ext uri="{FF2B5EF4-FFF2-40B4-BE49-F238E27FC236}">
                <a16:creationId xmlns:a16="http://schemas.microsoft.com/office/drawing/2014/main" id="{84CFE6C3-AA1B-D03A-F2D9-8003BEF71974}"/>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5" name="Text Box 91">
            <a:extLst>
              <a:ext uri="{FF2B5EF4-FFF2-40B4-BE49-F238E27FC236}">
                <a16:creationId xmlns:a16="http://schemas.microsoft.com/office/drawing/2014/main" id="{19E13ED9-ECDF-DC75-2AFF-B52C68F3C962}"/>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2">
            <a:extLst>
              <a:ext uri="{FF2B5EF4-FFF2-40B4-BE49-F238E27FC236}">
                <a16:creationId xmlns:a16="http://schemas.microsoft.com/office/drawing/2014/main" id="{CEBFBD8E-CC49-6C87-EEF7-34E23D610EF8}"/>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7" name="Text Box 93">
            <a:extLst>
              <a:ext uri="{FF2B5EF4-FFF2-40B4-BE49-F238E27FC236}">
                <a16:creationId xmlns:a16="http://schemas.microsoft.com/office/drawing/2014/main" id="{F80E1F35-7D72-B742-8FAF-E3CF684A8FE7}"/>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8" name="Text Box 94">
            <a:extLst>
              <a:ext uri="{FF2B5EF4-FFF2-40B4-BE49-F238E27FC236}">
                <a16:creationId xmlns:a16="http://schemas.microsoft.com/office/drawing/2014/main" id="{EF0D809C-A781-B90B-7994-C3A5008FABD2}"/>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9" name="Text Box 95">
            <a:extLst>
              <a:ext uri="{FF2B5EF4-FFF2-40B4-BE49-F238E27FC236}">
                <a16:creationId xmlns:a16="http://schemas.microsoft.com/office/drawing/2014/main" id="{7A7264B5-E77D-3D97-5168-88F339CCB41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0" name="Text Box 96">
            <a:extLst>
              <a:ext uri="{FF2B5EF4-FFF2-40B4-BE49-F238E27FC236}">
                <a16:creationId xmlns:a16="http://schemas.microsoft.com/office/drawing/2014/main" id="{4A5B702D-C2E4-D69A-6FDF-BAD2192D2476}"/>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1" name="Text Box 97">
            <a:extLst>
              <a:ext uri="{FF2B5EF4-FFF2-40B4-BE49-F238E27FC236}">
                <a16:creationId xmlns:a16="http://schemas.microsoft.com/office/drawing/2014/main" id="{84DD3215-BB02-B73D-8238-53742CDC4C5E}"/>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32" name="Text Box 98">
            <a:extLst>
              <a:ext uri="{FF2B5EF4-FFF2-40B4-BE49-F238E27FC236}">
                <a16:creationId xmlns:a16="http://schemas.microsoft.com/office/drawing/2014/main" id="{37317668-E23A-0509-C290-CD7138B51ED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3" name="Text Box 99">
            <a:extLst>
              <a:ext uri="{FF2B5EF4-FFF2-40B4-BE49-F238E27FC236}">
                <a16:creationId xmlns:a16="http://schemas.microsoft.com/office/drawing/2014/main" id="{E5DE4A2C-6105-C0D0-65BE-718D0911A217}"/>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34" name="Rectangle 100">
            <a:extLst>
              <a:ext uri="{FF2B5EF4-FFF2-40B4-BE49-F238E27FC236}">
                <a16:creationId xmlns:a16="http://schemas.microsoft.com/office/drawing/2014/main" id="{F0284743-DCEE-957B-B2F0-E4151A2C6174}"/>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5" name="Group 102">
            <a:extLst>
              <a:ext uri="{FF2B5EF4-FFF2-40B4-BE49-F238E27FC236}">
                <a16:creationId xmlns:a16="http://schemas.microsoft.com/office/drawing/2014/main" id="{7669B77E-49C7-40DD-34A2-BC2CB3A18022}"/>
              </a:ext>
            </a:extLst>
          </p:cNvPr>
          <p:cNvGrpSpPr>
            <a:grpSpLocks/>
          </p:cNvGrpSpPr>
          <p:nvPr/>
        </p:nvGrpSpPr>
        <p:grpSpPr bwMode="auto">
          <a:xfrm>
            <a:off x="3098801" y="2205041"/>
            <a:ext cx="4437063" cy="407988"/>
            <a:chOff x="902" y="1689"/>
            <a:chExt cx="2795" cy="257"/>
          </a:xfrm>
        </p:grpSpPr>
        <p:grpSp>
          <p:nvGrpSpPr>
            <p:cNvPr id="36" name="Group 103">
              <a:extLst>
                <a:ext uri="{FF2B5EF4-FFF2-40B4-BE49-F238E27FC236}">
                  <a16:creationId xmlns:a16="http://schemas.microsoft.com/office/drawing/2014/main" id="{6917319E-D514-837C-9FE7-A8932B0D76A9}"/>
                </a:ext>
              </a:extLst>
            </p:cNvPr>
            <p:cNvGrpSpPr>
              <a:grpSpLocks noChangeAspect="1"/>
            </p:cNvGrpSpPr>
            <p:nvPr/>
          </p:nvGrpSpPr>
          <p:grpSpPr bwMode="auto">
            <a:xfrm>
              <a:off x="992" y="1710"/>
              <a:ext cx="2647" cy="39"/>
              <a:chOff x="459" y="725"/>
              <a:chExt cx="2993" cy="0"/>
            </a:xfrm>
          </p:grpSpPr>
          <p:sp>
            <p:nvSpPr>
              <p:cNvPr id="49" name="Line 104">
                <a:extLst>
                  <a:ext uri="{FF2B5EF4-FFF2-40B4-BE49-F238E27FC236}">
                    <a16:creationId xmlns:a16="http://schemas.microsoft.com/office/drawing/2014/main" id="{CBFB0B62-3878-1D69-06F0-7948166A21AE}"/>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05">
                <a:extLst>
                  <a:ext uri="{FF2B5EF4-FFF2-40B4-BE49-F238E27FC236}">
                    <a16:creationId xmlns:a16="http://schemas.microsoft.com/office/drawing/2014/main" id="{6B40B031-9BCE-A80D-CD3A-9DA320F0A38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06">
                <a:extLst>
                  <a:ext uri="{FF2B5EF4-FFF2-40B4-BE49-F238E27FC236}">
                    <a16:creationId xmlns:a16="http://schemas.microsoft.com/office/drawing/2014/main" id="{06B1A59B-D928-EF1D-B051-5E0C4C75CEE2}"/>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07">
                <a:extLst>
                  <a:ext uri="{FF2B5EF4-FFF2-40B4-BE49-F238E27FC236}">
                    <a16:creationId xmlns:a16="http://schemas.microsoft.com/office/drawing/2014/main" id="{459E38CD-62BE-1184-97E1-27FEE743C5D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08">
                <a:extLst>
                  <a:ext uri="{FF2B5EF4-FFF2-40B4-BE49-F238E27FC236}">
                    <a16:creationId xmlns:a16="http://schemas.microsoft.com/office/drawing/2014/main" id="{0ADF7699-49D0-1AE9-3616-8E9E7BFD932A}"/>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09">
                <a:extLst>
                  <a:ext uri="{FF2B5EF4-FFF2-40B4-BE49-F238E27FC236}">
                    <a16:creationId xmlns:a16="http://schemas.microsoft.com/office/drawing/2014/main" id="{57837CA2-951C-ACD3-443B-899D293F52D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10">
                <a:extLst>
                  <a:ext uri="{FF2B5EF4-FFF2-40B4-BE49-F238E27FC236}">
                    <a16:creationId xmlns:a16="http://schemas.microsoft.com/office/drawing/2014/main" id="{26D1C40F-310B-4F1E-01A9-F191769780E8}"/>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11">
                <a:extLst>
                  <a:ext uri="{FF2B5EF4-FFF2-40B4-BE49-F238E27FC236}">
                    <a16:creationId xmlns:a16="http://schemas.microsoft.com/office/drawing/2014/main" id="{57E51C6B-15D1-1CB7-2D63-FD7C6B8F1102}"/>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12">
                <a:extLst>
                  <a:ext uri="{FF2B5EF4-FFF2-40B4-BE49-F238E27FC236}">
                    <a16:creationId xmlns:a16="http://schemas.microsoft.com/office/drawing/2014/main" id="{612F1982-6344-6C89-A29D-7E8D4E50DF24}"/>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13">
                <a:extLst>
                  <a:ext uri="{FF2B5EF4-FFF2-40B4-BE49-F238E27FC236}">
                    <a16:creationId xmlns:a16="http://schemas.microsoft.com/office/drawing/2014/main" id="{E586C795-EE58-7D8D-6091-F9B31AB23CF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14">
                <a:extLst>
                  <a:ext uri="{FF2B5EF4-FFF2-40B4-BE49-F238E27FC236}">
                    <a16:creationId xmlns:a16="http://schemas.microsoft.com/office/drawing/2014/main" id="{0978D39E-9376-41E9-F5A4-F0EAD80818CE}"/>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7" name="Text Box 115">
              <a:extLst>
                <a:ext uri="{FF2B5EF4-FFF2-40B4-BE49-F238E27FC236}">
                  <a16:creationId xmlns:a16="http://schemas.microsoft.com/office/drawing/2014/main" id="{9CB7107D-6682-1317-A080-77863C769B3A}"/>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16">
              <a:extLst>
                <a:ext uri="{FF2B5EF4-FFF2-40B4-BE49-F238E27FC236}">
                  <a16:creationId xmlns:a16="http://schemas.microsoft.com/office/drawing/2014/main" id="{5CFFF1F0-F290-9A10-2CFF-0C164AD6EF31}"/>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9" name="Text Box 117">
              <a:extLst>
                <a:ext uri="{FF2B5EF4-FFF2-40B4-BE49-F238E27FC236}">
                  <a16:creationId xmlns:a16="http://schemas.microsoft.com/office/drawing/2014/main" id="{3FB498A4-0FC6-F202-40E3-B0183579972D}"/>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0" name="Text Box 118">
              <a:extLst>
                <a:ext uri="{FF2B5EF4-FFF2-40B4-BE49-F238E27FC236}">
                  <a16:creationId xmlns:a16="http://schemas.microsoft.com/office/drawing/2014/main" id="{3642AF78-CF04-A533-DB89-A5E2DBFAFCE0}"/>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41" name="Text Box 119">
              <a:extLst>
                <a:ext uri="{FF2B5EF4-FFF2-40B4-BE49-F238E27FC236}">
                  <a16:creationId xmlns:a16="http://schemas.microsoft.com/office/drawing/2014/main" id="{531886EA-BA8B-2936-38E8-E7938EBFE637}"/>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42" name="Text Box 120">
              <a:extLst>
                <a:ext uri="{FF2B5EF4-FFF2-40B4-BE49-F238E27FC236}">
                  <a16:creationId xmlns:a16="http://schemas.microsoft.com/office/drawing/2014/main" id="{0C1D48D5-3E68-9C5F-E3C2-FF439F36D6B3}"/>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43" name="Text Box 121">
              <a:extLst>
                <a:ext uri="{FF2B5EF4-FFF2-40B4-BE49-F238E27FC236}">
                  <a16:creationId xmlns:a16="http://schemas.microsoft.com/office/drawing/2014/main" id="{61B721A6-9CE7-A8E7-BD51-536F409023C8}"/>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44" name="Text Box 122">
              <a:extLst>
                <a:ext uri="{FF2B5EF4-FFF2-40B4-BE49-F238E27FC236}">
                  <a16:creationId xmlns:a16="http://schemas.microsoft.com/office/drawing/2014/main" id="{990026D5-476C-E732-FA7D-78A871A91D48}"/>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5" name="Text Box 123">
              <a:extLst>
                <a:ext uri="{FF2B5EF4-FFF2-40B4-BE49-F238E27FC236}">
                  <a16:creationId xmlns:a16="http://schemas.microsoft.com/office/drawing/2014/main" id="{C3228F44-3FD4-2882-338D-A9BB78A69E45}"/>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6" name="Text Box 124">
              <a:extLst>
                <a:ext uri="{FF2B5EF4-FFF2-40B4-BE49-F238E27FC236}">
                  <a16:creationId xmlns:a16="http://schemas.microsoft.com/office/drawing/2014/main" id="{D1CE540E-899D-0EAC-BCBA-14C9FE4E509E}"/>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7" name="Text Box 125">
              <a:extLst>
                <a:ext uri="{FF2B5EF4-FFF2-40B4-BE49-F238E27FC236}">
                  <a16:creationId xmlns:a16="http://schemas.microsoft.com/office/drawing/2014/main" id="{2EC9812C-14B5-D800-8BF3-7D61DA55245D}"/>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8" name="Rectangle 126">
              <a:extLst>
                <a:ext uri="{FF2B5EF4-FFF2-40B4-BE49-F238E27FC236}">
                  <a16:creationId xmlns:a16="http://schemas.microsoft.com/office/drawing/2014/main" id="{4C45E599-F8C6-2F3C-F6B1-7910FCFD3AF7}"/>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60" name="Oval 17">
            <a:extLst>
              <a:ext uri="{FF2B5EF4-FFF2-40B4-BE49-F238E27FC236}">
                <a16:creationId xmlns:a16="http://schemas.microsoft.com/office/drawing/2014/main" id="{FA635FBB-C958-6A44-C42D-9CD45DC3C9E7}"/>
              </a:ext>
            </a:extLst>
          </p:cNvPr>
          <p:cNvSpPr>
            <a:spLocks noChangeAspect="1" noChangeArrowheads="1"/>
          </p:cNvSpPr>
          <p:nvPr/>
        </p:nvSpPr>
        <p:spPr bwMode="auto">
          <a:xfrm>
            <a:off x="3925888"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Line 21">
            <a:extLst>
              <a:ext uri="{FF2B5EF4-FFF2-40B4-BE49-F238E27FC236}">
                <a16:creationId xmlns:a16="http://schemas.microsoft.com/office/drawing/2014/main" id="{0A31CF05-C34D-2F19-9395-33301EE61C0B}"/>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Oval 3">
            <a:extLst>
              <a:ext uri="{FF2B5EF4-FFF2-40B4-BE49-F238E27FC236}">
                <a16:creationId xmlns:a16="http://schemas.microsoft.com/office/drawing/2014/main" id="{4E6C1027-CC62-8ADB-ECA0-E0F44FCAFCA1}"/>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3" name="Text Box 4">
            <a:extLst>
              <a:ext uri="{FF2B5EF4-FFF2-40B4-BE49-F238E27FC236}">
                <a16:creationId xmlns:a16="http://schemas.microsoft.com/office/drawing/2014/main" id="{21BA8AD3-D14B-061A-FF6F-A3B344248C43}"/>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4" name="Oval 7">
            <a:extLst>
              <a:ext uri="{FF2B5EF4-FFF2-40B4-BE49-F238E27FC236}">
                <a16:creationId xmlns:a16="http://schemas.microsoft.com/office/drawing/2014/main" id="{1ED07999-5817-DDEB-3840-DC43A5AF7375}"/>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5" name="Text Box 8">
            <a:extLst>
              <a:ext uri="{FF2B5EF4-FFF2-40B4-BE49-F238E27FC236}">
                <a16:creationId xmlns:a16="http://schemas.microsoft.com/office/drawing/2014/main" id="{5A4C50F0-9B9A-5CD7-3D4D-DA85B90B6565}"/>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0197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4815-6B3A-C634-F4A0-A82566349A93}"/>
              </a:ext>
            </a:extLst>
          </p:cNvPr>
          <p:cNvSpPr>
            <a:spLocks noGrp="1"/>
          </p:cNvSpPr>
          <p:nvPr>
            <p:ph type="title"/>
          </p:nvPr>
        </p:nvSpPr>
        <p:spPr/>
        <p:txBody>
          <a:bodyPr/>
          <a:lstStyle/>
          <a:p>
            <a:r>
              <a:rPr lang="en-US" dirty="0"/>
              <a:t>Vertical Constraint Graph</a:t>
            </a:r>
          </a:p>
        </p:txBody>
      </p:sp>
      <p:sp>
        <p:nvSpPr>
          <p:cNvPr id="4" name="Line 92">
            <a:extLst>
              <a:ext uri="{FF2B5EF4-FFF2-40B4-BE49-F238E27FC236}">
                <a16:creationId xmlns:a16="http://schemas.microsoft.com/office/drawing/2014/main" id="{5B1BF88A-2444-D2B8-7159-A38B5AFB8AD2}"/>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grpSp>
        <p:nvGrpSpPr>
          <p:cNvPr id="5" name="Group 77">
            <a:extLst>
              <a:ext uri="{FF2B5EF4-FFF2-40B4-BE49-F238E27FC236}">
                <a16:creationId xmlns:a16="http://schemas.microsoft.com/office/drawing/2014/main" id="{5AF9C71C-41B3-F034-F896-E34F6E1D7BF7}"/>
              </a:ext>
            </a:extLst>
          </p:cNvPr>
          <p:cNvGrpSpPr>
            <a:grpSpLocks noChangeAspect="1"/>
          </p:cNvGrpSpPr>
          <p:nvPr/>
        </p:nvGrpSpPr>
        <p:grpSpPr bwMode="auto">
          <a:xfrm>
            <a:off x="3259139" y="1831975"/>
            <a:ext cx="4200525" cy="63500"/>
            <a:chOff x="459" y="725"/>
            <a:chExt cx="2993" cy="0"/>
          </a:xfrm>
        </p:grpSpPr>
        <p:sp>
          <p:nvSpPr>
            <p:cNvPr id="6" name="Line 78">
              <a:extLst>
                <a:ext uri="{FF2B5EF4-FFF2-40B4-BE49-F238E27FC236}">
                  <a16:creationId xmlns:a16="http://schemas.microsoft.com/office/drawing/2014/main" id="{C4718D6C-CC52-607E-6391-DE9EF0EC135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79">
              <a:extLst>
                <a:ext uri="{FF2B5EF4-FFF2-40B4-BE49-F238E27FC236}">
                  <a16:creationId xmlns:a16="http://schemas.microsoft.com/office/drawing/2014/main" id="{387CC7B6-581E-F70F-EA45-FBD774760AE6}"/>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0">
              <a:extLst>
                <a:ext uri="{FF2B5EF4-FFF2-40B4-BE49-F238E27FC236}">
                  <a16:creationId xmlns:a16="http://schemas.microsoft.com/office/drawing/2014/main" id="{F3008A5B-EA59-3DC9-348A-3E1040D14823}"/>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1">
              <a:extLst>
                <a:ext uri="{FF2B5EF4-FFF2-40B4-BE49-F238E27FC236}">
                  <a16:creationId xmlns:a16="http://schemas.microsoft.com/office/drawing/2014/main" id="{FFEA91A1-7016-D9E7-0473-C777B7B4CB7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2">
              <a:extLst>
                <a:ext uri="{FF2B5EF4-FFF2-40B4-BE49-F238E27FC236}">
                  <a16:creationId xmlns:a16="http://schemas.microsoft.com/office/drawing/2014/main" id="{13618256-2E77-D16F-71D8-41816E7C6F9D}"/>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3">
              <a:extLst>
                <a:ext uri="{FF2B5EF4-FFF2-40B4-BE49-F238E27FC236}">
                  <a16:creationId xmlns:a16="http://schemas.microsoft.com/office/drawing/2014/main" id="{6DDCB305-2295-0F73-B169-3268DB625087}"/>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4">
              <a:extLst>
                <a:ext uri="{FF2B5EF4-FFF2-40B4-BE49-F238E27FC236}">
                  <a16:creationId xmlns:a16="http://schemas.microsoft.com/office/drawing/2014/main" id="{435E0023-B55D-B230-656F-81553B8983A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5">
              <a:extLst>
                <a:ext uri="{FF2B5EF4-FFF2-40B4-BE49-F238E27FC236}">
                  <a16:creationId xmlns:a16="http://schemas.microsoft.com/office/drawing/2014/main" id="{58C0FE3C-DBF2-E34D-EAE5-6939D152331B}"/>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6">
              <a:extLst>
                <a:ext uri="{FF2B5EF4-FFF2-40B4-BE49-F238E27FC236}">
                  <a16:creationId xmlns:a16="http://schemas.microsoft.com/office/drawing/2014/main" id="{43725CCB-FA15-D2B3-6E77-BF76EC0E06F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7">
              <a:extLst>
                <a:ext uri="{FF2B5EF4-FFF2-40B4-BE49-F238E27FC236}">
                  <a16:creationId xmlns:a16="http://schemas.microsoft.com/office/drawing/2014/main" id="{56829782-0200-07D7-6CE2-F3A6C2AA133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8">
              <a:extLst>
                <a:ext uri="{FF2B5EF4-FFF2-40B4-BE49-F238E27FC236}">
                  <a16:creationId xmlns:a16="http://schemas.microsoft.com/office/drawing/2014/main" id="{D9F76155-70C6-2B77-A177-88F0C6D8CE8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7" name="Text Box 89">
            <a:extLst>
              <a:ext uri="{FF2B5EF4-FFF2-40B4-BE49-F238E27FC236}">
                <a16:creationId xmlns:a16="http://schemas.microsoft.com/office/drawing/2014/main" id="{CD98CF71-B277-560D-7799-6056C4437F5D}"/>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8" name="Text Box 90">
            <a:extLst>
              <a:ext uri="{FF2B5EF4-FFF2-40B4-BE49-F238E27FC236}">
                <a16:creationId xmlns:a16="http://schemas.microsoft.com/office/drawing/2014/main" id="{C2F5296B-F264-A000-7606-B7B6412812FF}"/>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9" name="Text Box 91">
            <a:extLst>
              <a:ext uri="{FF2B5EF4-FFF2-40B4-BE49-F238E27FC236}">
                <a16:creationId xmlns:a16="http://schemas.microsoft.com/office/drawing/2014/main" id="{7E6A6E22-436D-06B3-80AC-5CDEBBCF05F4}"/>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0" name="Text Box 92">
            <a:extLst>
              <a:ext uri="{FF2B5EF4-FFF2-40B4-BE49-F238E27FC236}">
                <a16:creationId xmlns:a16="http://schemas.microsoft.com/office/drawing/2014/main" id="{AE8BAFF0-80C1-B234-F01B-256FD6A3D195}"/>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1" name="Text Box 93">
            <a:extLst>
              <a:ext uri="{FF2B5EF4-FFF2-40B4-BE49-F238E27FC236}">
                <a16:creationId xmlns:a16="http://schemas.microsoft.com/office/drawing/2014/main" id="{F35BFCA4-545C-A2E5-9719-C63359229C05}"/>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2" name="Text Box 94">
            <a:extLst>
              <a:ext uri="{FF2B5EF4-FFF2-40B4-BE49-F238E27FC236}">
                <a16:creationId xmlns:a16="http://schemas.microsoft.com/office/drawing/2014/main" id="{A71F6865-7FFE-E434-2917-9DA09B05FC23}"/>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3" name="Text Box 95">
            <a:extLst>
              <a:ext uri="{FF2B5EF4-FFF2-40B4-BE49-F238E27FC236}">
                <a16:creationId xmlns:a16="http://schemas.microsoft.com/office/drawing/2014/main" id="{C04D9529-23B5-F967-148E-77784FD783E5}"/>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4" name="Text Box 96">
            <a:extLst>
              <a:ext uri="{FF2B5EF4-FFF2-40B4-BE49-F238E27FC236}">
                <a16:creationId xmlns:a16="http://schemas.microsoft.com/office/drawing/2014/main" id="{643BF31C-3A13-6ECB-C452-CDF51619CC48}"/>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5" name="Text Box 97">
            <a:extLst>
              <a:ext uri="{FF2B5EF4-FFF2-40B4-BE49-F238E27FC236}">
                <a16:creationId xmlns:a16="http://schemas.microsoft.com/office/drawing/2014/main" id="{EA9D84F2-20B3-2F99-D525-25C962C48393}"/>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6" name="Text Box 98">
            <a:extLst>
              <a:ext uri="{FF2B5EF4-FFF2-40B4-BE49-F238E27FC236}">
                <a16:creationId xmlns:a16="http://schemas.microsoft.com/office/drawing/2014/main" id="{C8FBE984-8D0B-BD00-A04C-1C31692FA607}"/>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Text Box 99">
            <a:extLst>
              <a:ext uri="{FF2B5EF4-FFF2-40B4-BE49-F238E27FC236}">
                <a16:creationId xmlns:a16="http://schemas.microsoft.com/office/drawing/2014/main" id="{0BCAFCD1-8039-E366-F13A-636C7B78B05C}"/>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Rectangle 100">
            <a:extLst>
              <a:ext uri="{FF2B5EF4-FFF2-40B4-BE49-F238E27FC236}">
                <a16:creationId xmlns:a16="http://schemas.microsoft.com/office/drawing/2014/main" id="{04C64413-158D-62B7-CA9F-9508E1F32DA1}"/>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9" name="Group 102">
            <a:extLst>
              <a:ext uri="{FF2B5EF4-FFF2-40B4-BE49-F238E27FC236}">
                <a16:creationId xmlns:a16="http://schemas.microsoft.com/office/drawing/2014/main" id="{E521CF18-F86A-A752-D03E-5576877F72F5}"/>
              </a:ext>
            </a:extLst>
          </p:cNvPr>
          <p:cNvGrpSpPr>
            <a:grpSpLocks/>
          </p:cNvGrpSpPr>
          <p:nvPr/>
        </p:nvGrpSpPr>
        <p:grpSpPr bwMode="auto">
          <a:xfrm>
            <a:off x="3098801" y="2205041"/>
            <a:ext cx="4437063" cy="407988"/>
            <a:chOff x="902" y="1689"/>
            <a:chExt cx="2795" cy="257"/>
          </a:xfrm>
        </p:grpSpPr>
        <p:grpSp>
          <p:nvGrpSpPr>
            <p:cNvPr id="30" name="Group 103">
              <a:extLst>
                <a:ext uri="{FF2B5EF4-FFF2-40B4-BE49-F238E27FC236}">
                  <a16:creationId xmlns:a16="http://schemas.microsoft.com/office/drawing/2014/main" id="{759CA864-5741-AA48-ECF6-2ECAB104FB00}"/>
                </a:ext>
              </a:extLst>
            </p:cNvPr>
            <p:cNvGrpSpPr>
              <a:grpSpLocks noChangeAspect="1"/>
            </p:cNvGrpSpPr>
            <p:nvPr/>
          </p:nvGrpSpPr>
          <p:grpSpPr bwMode="auto">
            <a:xfrm>
              <a:off x="992" y="1710"/>
              <a:ext cx="2647" cy="39"/>
              <a:chOff x="459" y="725"/>
              <a:chExt cx="2993" cy="0"/>
            </a:xfrm>
          </p:grpSpPr>
          <p:sp>
            <p:nvSpPr>
              <p:cNvPr id="43" name="Line 104">
                <a:extLst>
                  <a:ext uri="{FF2B5EF4-FFF2-40B4-BE49-F238E27FC236}">
                    <a16:creationId xmlns:a16="http://schemas.microsoft.com/office/drawing/2014/main" id="{664761D5-DEC1-820C-A7F4-6E79264CC2C7}"/>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5">
                <a:extLst>
                  <a:ext uri="{FF2B5EF4-FFF2-40B4-BE49-F238E27FC236}">
                    <a16:creationId xmlns:a16="http://schemas.microsoft.com/office/drawing/2014/main" id="{C5ABB908-D131-A085-211A-3E5FB0A87CD8}"/>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6">
                <a:extLst>
                  <a:ext uri="{FF2B5EF4-FFF2-40B4-BE49-F238E27FC236}">
                    <a16:creationId xmlns:a16="http://schemas.microsoft.com/office/drawing/2014/main" id="{8C0CFACA-ED0A-055E-1DA3-1063A40659C0}"/>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7">
                <a:extLst>
                  <a:ext uri="{FF2B5EF4-FFF2-40B4-BE49-F238E27FC236}">
                    <a16:creationId xmlns:a16="http://schemas.microsoft.com/office/drawing/2014/main" id="{18B8CFA1-061F-8DF4-8DB8-FC1E7EB17CC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8">
                <a:extLst>
                  <a:ext uri="{FF2B5EF4-FFF2-40B4-BE49-F238E27FC236}">
                    <a16:creationId xmlns:a16="http://schemas.microsoft.com/office/drawing/2014/main" id="{881DEB9B-3F7B-EA50-136F-8470D92A7B0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9">
                <a:extLst>
                  <a:ext uri="{FF2B5EF4-FFF2-40B4-BE49-F238E27FC236}">
                    <a16:creationId xmlns:a16="http://schemas.microsoft.com/office/drawing/2014/main" id="{09C1585F-5980-8F64-5DBB-04F2597D42D5}"/>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0">
                <a:extLst>
                  <a:ext uri="{FF2B5EF4-FFF2-40B4-BE49-F238E27FC236}">
                    <a16:creationId xmlns:a16="http://schemas.microsoft.com/office/drawing/2014/main" id="{47EB95E0-2AA0-030B-10E0-4C88C5DBF259}"/>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1">
                <a:extLst>
                  <a:ext uri="{FF2B5EF4-FFF2-40B4-BE49-F238E27FC236}">
                    <a16:creationId xmlns:a16="http://schemas.microsoft.com/office/drawing/2014/main" id="{DCC1264E-5D60-E84C-9B9B-C65CD2D0F076}"/>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2">
                <a:extLst>
                  <a:ext uri="{FF2B5EF4-FFF2-40B4-BE49-F238E27FC236}">
                    <a16:creationId xmlns:a16="http://schemas.microsoft.com/office/drawing/2014/main" id="{EB45CFFE-5193-0968-0171-6161A60BBBB4}"/>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3">
                <a:extLst>
                  <a:ext uri="{FF2B5EF4-FFF2-40B4-BE49-F238E27FC236}">
                    <a16:creationId xmlns:a16="http://schemas.microsoft.com/office/drawing/2014/main" id="{B2B897D3-135D-3DD3-6A70-7AE2D56DAD67}"/>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4">
                <a:extLst>
                  <a:ext uri="{FF2B5EF4-FFF2-40B4-BE49-F238E27FC236}">
                    <a16:creationId xmlns:a16="http://schemas.microsoft.com/office/drawing/2014/main" id="{4CA573E4-E63F-8642-A171-C03C0B93194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1" name="Text Box 115">
              <a:extLst>
                <a:ext uri="{FF2B5EF4-FFF2-40B4-BE49-F238E27FC236}">
                  <a16:creationId xmlns:a16="http://schemas.microsoft.com/office/drawing/2014/main" id="{B62B34C4-339D-4FED-35DA-C28B60178170}"/>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2" name="Text Box 116">
              <a:extLst>
                <a:ext uri="{FF2B5EF4-FFF2-40B4-BE49-F238E27FC236}">
                  <a16:creationId xmlns:a16="http://schemas.microsoft.com/office/drawing/2014/main" id="{946EBEF1-54D7-A1CA-056C-131C2B97C356}"/>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3" name="Text Box 117">
              <a:extLst>
                <a:ext uri="{FF2B5EF4-FFF2-40B4-BE49-F238E27FC236}">
                  <a16:creationId xmlns:a16="http://schemas.microsoft.com/office/drawing/2014/main" id="{46347723-781A-32EB-FAD4-FEF1F9565F4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4" name="Text Box 118">
              <a:extLst>
                <a:ext uri="{FF2B5EF4-FFF2-40B4-BE49-F238E27FC236}">
                  <a16:creationId xmlns:a16="http://schemas.microsoft.com/office/drawing/2014/main" id="{18A105CF-88CC-8AFF-A2A7-91E0D2ACC9DE}"/>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5" name="Text Box 119">
              <a:extLst>
                <a:ext uri="{FF2B5EF4-FFF2-40B4-BE49-F238E27FC236}">
                  <a16:creationId xmlns:a16="http://schemas.microsoft.com/office/drawing/2014/main" id="{8FA23602-FE0F-E748-CE0E-5B52DBD7F78D}"/>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6" name="Text Box 120">
              <a:extLst>
                <a:ext uri="{FF2B5EF4-FFF2-40B4-BE49-F238E27FC236}">
                  <a16:creationId xmlns:a16="http://schemas.microsoft.com/office/drawing/2014/main" id="{8BFC473E-4BFB-9953-E576-C39FAA202A78}"/>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7" name="Text Box 121">
              <a:extLst>
                <a:ext uri="{FF2B5EF4-FFF2-40B4-BE49-F238E27FC236}">
                  <a16:creationId xmlns:a16="http://schemas.microsoft.com/office/drawing/2014/main" id="{D02D7D67-CFAF-72DF-4E40-66B298AB6A6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8" name="Text Box 122">
              <a:extLst>
                <a:ext uri="{FF2B5EF4-FFF2-40B4-BE49-F238E27FC236}">
                  <a16:creationId xmlns:a16="http://schemas.microsoft.com/office/drawing/2014/main" id="{33D94E75-7CAA-AFC1-5F1E-75741E7BEF10}"/>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3">
              <a:extLst>
                <a:ext uri="{FF2B5EF4-FFF2-40B4-BE49-F238E27FC236}">
                  <a16:creationId xmlns:a16="http://schemas.microsoft.com/office/drawing/2014/main" id="{E54BDB6A-6710-8152-A897-5C7B155984D8}"/>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4">
              <a:extLst>
                <a:ext uri="{FF2B5EF4-FFF2-40B4-BE49-F238E27FC236}">
                  <a16:creationId xmlns:a16="http://schemas.microsoft.com/office/drawing/2014/main" id="{8891EBE7-45C7-2BF2-4B49-A4DE95911D9D}"/>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1" name="Text Box 125">
              <a:extLst>
                <a:ext uri="{FF2B5EF4-FFF2-40B4-BE49-F238E27FC236}">
                  <a16:creationId xmlns:a16="http://schemas.microsoft.com/office/drawing/2014/main" id="{B1F8FE27-8F84-C3BD-C9BD-4AA166D7B96E}"/>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2" name="Rectangle 126">
              <a:extLst>
                <a:ext uri="{FF2B5EF4-FFF2-40B4-BE49-F238E27FC236}">
                  <a16:creationId xmlns:a16="http://schemas.microsoft.com/office/drawing/2014/main" id="{4D4B3263-2F85-E883-A66C-42A2EF67B66D}"/>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4" name="Oval 17">
            <a:extLst>
              <a:ext uri="{FF2B5EF4-FFF2-40B4-BE49-F238E27FC236}">
                <a16:creationId xmlns:a16="http://schemas.microsoft.com/office/drawing/2014/main" id="{47C6B333-6467-4BA5-F3A5-743D4F416644}"/>
              </a:ext>
            </a:extLst>
          </p:cNvPr>
          <p:cNvSpPr>
            <a:spLocks noChangeAspect="1" noChangeArrowheads="1"/>
          </p:cNvSpPr>
          <p:nvPr/>
        </p:nvSpPr>
        <p:spPr bwMode="auto">
          <a:xfrm>
            <a:off x="4303713"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Line 21">
            <a:extLst>
              <a:ext uri="{FF2B5EF4-FFF2-40B4-BE49-F238E27FC236}">
                <a16:creationId xmlns:a16="http://schemas.microsoft.com/office/drawing/2014/main" id="{0BD013D6-362E-9DF6-2EFD-949B59E208D5}"/>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Oval 5">
            <a:extLst>
              <a:ext uri="{FF2B5EF4-FFF2-40B4-BE49-F238E27FC236}">
                <a16:creationId xmlns:a16="http://schemas.microsoft.com/office/drawing/2014/main" id="{64447490-9399-0DA1-808C-152284E24E3E}"/>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Text Box 6">
            <a:extLst>
              <a:ext uri="{FF2B5EF4-FFF2-40B4-BE49-F238E27FC236}">
                <a16:creationId xmlns:a16="http://schemas.microsoft.com/office/drawing/2014/main" id="{0977E5A8-9BD1-88F4-74B1-7D2C72FBC334}"/>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58" name="Oval 9">
            <a:extLst>
              <a:ext uri="{FF2B5EF4-FFF2-40B4-BE49-F238E27FC236}">
                <a16:creationId xmlns:a16="http://schemas.microsoft.com/office/drawing/2014/main" id="{BC3D5A39-8D11-7213-8986-B02DFE39356A}"/>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9" name="Text Box 10">
            <a:extLst>
              <a:ext uri="{FF2B5EF4-FFF2-40B4-BE49-F238E27FC236}">
                <a16:creationId xmlns:a16="http://schemas.microsoft.com/office/drawing/2014/main" id="{EB874E26-03CD-A408-BC49-EAE34C095DEB}"/>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Oval 11">
            <a:extLst>
              <a:ext uri="{FF2B5EF4-FFF2-40B4-BE49-F238E27FC236}">
                <a16:creationId xmlns:a16="http://schemas.microsoft.com/office/drawing/2014/main" id="{D2B8FDCB-A46F-71BF-4C69-13BEB1B4C63F}"/>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Text Box 12">
            <a:extLst>
              <a:ext uri="{FF2B5EF4-FFF2-40B4-BE49-F238E27FC236}">
                <a16:creationId xmlns:a16="http://schemas.microsoft.com/office/drawing/2014/main" id="{56CD4DE6-C482-F92C-828B-85F091E2CF2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Line 21">
            <a:extLst>
              <a:ext uri="{FF2B5EF4-FFF2-40B4-BE49-F238E27FC236}">
                <a16:creationId xmlns:a16="http://schemas.microsoft.com/office/drawing/2014/main" id="{51E0DD13-66C4-7533-793A-372B2678B12F}"/>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Oval 3">
            <a:extLst>
              <a:ext uri="{FF2B5EF4-FFF2-40B4-BE49-F238E27FC236}">
                <a16:creationId xmlns:a16="http://schemas.microsoft.com/office/drawing/2014/main" id="{B476B026-5D2F-3023-BB84-7C145668DB3F}"/>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4">
            <a:extLst>
              <a:ext uri="{FF2B5EF4-FFF2-40B4-BE49-F238E27FC236}">
                <a16:creationId xmlns:a16="http://schemas.microsoft.com/office/drawing/2014/main" id="{2F2B4694-FC5A-F4A1-CAF2-32D514312DF5}"/>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5" name="Oval 7">
            <a:extLst>
              <a:ext uri="{FF2B5EF4-FFF2-40B4-BE49-F238E27FC236}">
                <a16:creationId xmlns:a16="http://schemas.microsoft.com/office/drawing/2014/main" id="{47F2ADD1-C31C-0988-BAFC-3AA9925187EC}"/>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8">
            <a:extLst>
              <a:ext uri="{FF2B5EF4-FFF2-40B4-BE49-F238E27FC236}">
                <a16:creationId xmlns:a16="http://schemas.microsoft.com/office/drawing/2014/main" id="{42766B5C-9370-92A7-5C4B-CDD55C375F99}"/>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206537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5066-269E-286F-6111-D265D516E662}"/>
              </a:ext>
            </a:extLst>
          </p:cNvPr>
          <p:cNvSpPr>
            <a:spLocks noGrp="1"/>
          </p:cNvSpPr>
          <p:nvPr>
            <p:ph type="title"/>
          </p:nvPr>
        </p:nvSpPr>
        <p:spPr/>
        <p:txBody>
          <a:bodyPr/>
          <a:lstStyle/>
          <a:p>
            <a:r>
              <a:rPr lang="en-US" dirty="0"/>
              <a:t>Vertical Constraint Graph</a:t>
            </a:r>
          </a:p>
        </p:txBody>
      </p:sp>
      <p:sp>
        <p:nvSpPr>
          <p:cNvPr id="4" name="Line 83">
            <a:extLst>
              <a:ext uri="{FF2B5EF4-FFF2-40B4-BE49-F238E27FC236}">
                <a16:creationId xmlns:a16="http://schemas.microsoft.com/office/drawing/2014/main" id="{1FB7D374-136A-6121-750C-114DDC98FBF9}"/>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 name="Text Box 73">
            <a:extLst>
              <a:ext uri="{FF2B5EF4-FFF2-40B4-BE49-F238E27FC236}">
                <a16:creationId xmlns:a16="http://schemas.microsoft.com/office/drawing/2014/main" id="{C322E747-6A18-D193-4810-9A3A5AE07D69}"/>
              </a:ext>
            </a:extLst>
          </p:cNvPr>
          <p:cNvSpPr txBox="1">
            <a:spLocks noChangeArrowheads="1"/>
          </p:cNvSpPr>
          <p:nvPr/>
        </p:nvSpPr>
        <p:spPr bwMode="auto">
          <a:xfrm>
            <a:off x="6818312" y="3665539"/>
            <a:ext cx="3838793" cy="374752"/>
          </a:xfrm>
          <a:prstGeom prst="rect">
            <a:avLst/>
          </a:prstGeom>
          <a:solidFill>
            <a:srgbClr val="CCCC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Vertical Constraint Graph (VCG)</a:t>
            </a:r>
            <a:endParaRPr lang="en-US" altLang="zh-CN">
              <a:ea typeface="ＭＳ Ｐゴシック" panose="020B0600070205080204" pitchFamily="34" charset="-128"/>
            </a:endParaRPr>
          </a:p>
        </p:txBody>
      </p:sp>
      <p:grpSp>
        <p:nvGrpSpPr>
          <p:cNvPr id="6" name="Group 77">
            <a:extLst>
              <a:ext uri="{FF2B5EF4-FFF2-40B4-BE49-F238E27FC236}">
                <a16:creationId xmlns:a16="http://schemas.microsoft.com/office/drawing/2014/main" id="{27BD74BB-C177-FB12-7BB4-BBB09526F78D}"/>
              </a:ext>
            </a:extLst>
          </p:cNvPr>
          <p:cNvGrpSpPr>
            <a:grpSpLocks noChangeAspect="1"/>
          </p:cNvGrpSpPr>
          <p:nvPr/>
        </p:nvGrpSpPr>
        <p:grpSpPr bwMode="auto">
          <a:xfrm>
            <a:off x="3259139" y="1831975"/>
            <a:ext cx="4200525" cy="63500"/>
            <a:chOff x="459" y="725"/>
            <a:chExt cx="2993" cy="0"/>
          </a:xfrm>
        </p:grpSpPr>
        <p:sp>
          <p:nvSpPr>
            <p:cNvPr id="7" name="Line 78">
              <a:extLst>
                <a:ext uri="{FF2B5EF4-FFF2-40B4-BE49-F238E27FC236}">
                  <a16:creationId xmlns:a16="http://schemas.microsoft.com/office/drawing/2014/main" id="{585AF9E3-7677-4D15-E33B-7B8B89A9D790}"/>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79">
              <a:extLst>
                <a:ext uri="{FF2B5EF4-FFF2-40B4-BE49-F238E27FC236}">
                  <a16:creationId xmlns:a16="http://schemas.microsoft.com/office/drawing/2014/main" id="{13E35384-7399-503F-348A-70030C4EBB36}"/>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0">
              <a:extLst>
                <a:ext uri="{FF2B5EF4-FFF2-40B4-BE49-F238E27FC236}">
                  <a16:creationId xmlns:a16="http://schemas.microsoft.com/office/drawing/2014/main" id="{B2CCA347-F87C-74AA-1BBC-36AAEDD7EE24}"/>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1">
              <a:extLst>
                <a:ext uri="{FF2B5EF4-FFF2-40B4-BE49-F238E27FC236}">
                  <a16:creationId xmlns:a16="http://schemas.microsoft.com/office/drawing/2014/main" id="{2E29D00A-DA87-5AA4-6A8D-2A8138F899FD}"/>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2">
              <a:extLst>
                <a:ext uri="{FF2B5EF4-FFF2-40B4-BE49-F238E27FC236}">
                  <a16:creationId xmlns:a16="http://schemas.microsoft.com/office/drawing/2014/main" id="{27FFA40B-D169-F9A8-29FF-680088794C4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3">
              <a:extLst>
                <a:ext uri="{FF2B5EF4-FFF2-40B4-BE49-F238E27FC236}">
                  <a16:creationId xmlns:a16="http://schemas.microsoft.com/office/drawing/2014/main" id="{EDEBF687-F710-C33B-68B1-0660C443673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4">
              <a:extLst>
                <a:ext uri="{FF2B5EF4-FFF2-40B4-BE49-F238E27FC236}">
                  <a16:creationId xmlns:a16="http://schemas.microsoft.com/office/drawing/2014/main" id="{71491A7F-CA4E-2639-F1E7-63E88CE48514}"/>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5">
              <a:extLst>
                <a:ext uri="{FF2B5EF4-FFF2-40B4-BE49-F238E27FC236}">
                  <a16:creationId xmlns:a16="http://schemas.microsoft.com/office/drawing/2014/main" id="{CB62A509-90F1-524B-2CED-AD1ABBED8448}"/>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6">
              <a:extLst>
                <a:ext uri="{FF2B5EF4-FFF2-40B4-BE49-F238E27FC236}">
                  <a16:creationId xmlns:a16="http://schemas.microsoft.com/office/drawing/2014/main" id="{B0D0D204-1537-E7B8-010E-5188221FB59F}"/>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6" name="Line 87">
              <a:extLst>
                <a:ext uri="{FF2B5EF4-FFF2-40B4-BE49-F238E27FC236}">
                  <a16:creationId xmlns:a16="http://schemas.microsoft.com/office/drawing/2014/main" id="{030E83B1-E156-5737-6275-8723BD493211}"/>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7" name="Line 88">
              <a:extLst>
                <a:ext uri="{FF2B5EF4-FFF2-40B4-BE49-F238E27FC236}">
                  <a16:creationId xmlns:a16="http://schemas.microsoft.com/office/drawing/2014/main" id="{3D1C5C73-C675-3DE8-588B-501CD6A4E81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8" name="Text Box 89">
            <a:extLst>
              <a:ext uri="{FF2B5EF4-FFF2-40B4-BE49-F238E27FC236}">
                <a16:creationId xmlns:a16="http://schemas.microsoft.com/office/drawing/2014/main" id="{7FC881B4-611E-CAAF-5129-94CCEB8D4DD5}"/>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9" name="Text Box 90">
            <a:extLst>
              <a:ext uri="{FF2B5EF4-FFF2-40B4-BE49-F238E27FC236}">
                <a16:creationId xmlns:a16="http://schemas.microsoft.com/office/drawing/2014/main" id="{03050BD4-138D-E3B2-7BF0-3D90CD3D0AED}"/>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0" name="Text Box 91">
            <a:extLst>
              <a:ext uri="{FF2B5EF4-FFF2-40B4-BE49-F238E27FC236}">
                <a16:creationId xmlns:a16="http://schemas.microsoft.com/office/drawing/2014/main" id="{B4EB9E43-27D0-8A42-9ACC-FEA0CFDE8AB3}"/>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1" name="Text Box 92">
            <a:extLst>
              <a:ext uri="{FF2B5EF4-FFF2-40B4-BE49-F238E27FC236}">
                <a16:creationId xmlns:a16="http://schemas.microsoft.com/office/drawing/2014/main" id="{612C360C-13F6-8354-E80A-412F9CC1273F}"/>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2" name="Text Box 93">
            <a:extLst>
              <a:ext uri="{FF2B5EF4-FFF2-40B4-BE49-F238E27FC236}">
                <a16:creationId xmlns:a16="http://schemas.microsoft.com/office/drawing/2014/main" id="{78D58157-31E7-4388-FA10-302AB9927DC4}"/>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3" name="Text Box 94">
            <a:extLst>
              <a:ext uri="{FF2B5EF4-FFF2-40B4-BE49-F238E27FC236}">
                <a16:creationId xmlns:a16="http://schemas.microsoft.com/office/drawing/2014/main" id="{3B112573-AC31-4F01-1217-0AF0702ACC7A}"/>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4" name="Text Box 95">
            <a:extLst>
              <a:ext uri="{FF2B5EF4-FFF2-40B4-BE49-F238E27FC236}">
                <a16:creationId xmlns:a16="http://schemas.microsoft.com/office/drawing/2014/main" id="{0B8155DB-3C79-62CB-B259-22E6D21A2CE1}"/>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5" name="Text Box 96">
            <a:extLst>
              <a:ext uri="{FF2B5EF4-FFF2-40B4-BE49-F238E27FC236}">
                <a16:creationId xmlns:a16="http://schemas.microsoft.com/office/drawing/2014/main" id="{D6932E09-1D79-011C-875D-6767C316DCD0}"/>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7">
            <a:extLst>
              <a:ext uri="{FF2B5EF4-FFF2-40B4-BE49-F238E27FC236}">
                <a16:creationId xmlns:a16="http://schemas.microsoft.com/office/drawing/2014/main" id="{6BE4E568-E6E6-CB53-D764-95C3F9C91D33}"/>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7" name="Text Box 98">
            <a:extLst>
              <a:ext uri="{FF2B5EF4-FFF2-40B4-BE49-F238E27FC236}">
                <a16:creationId xmlns:a16="http://schemas.microsoft.com/office/drawing/2014/main" id="{8F5AC5BA-A8C1-C671-B178-E809360048EA}"/>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8" name="Text Box 99">
            <a:extLst>
              <a:ext uri="{FF2B5EF4-FFF2-40B4-BE49-F238E27FC236}">
                <a16:creationId xmlns:a16="http://schemas.microsoft.com/office/drawing/2014/main" id="{705073FC-3E6A-4026-87AD-133A62ECB126}"/>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9" name="Rectangle 100">
            <a:extLst>
              <a:ext uri="{FF2B5EF4-FFF2-40B4-BE49-F238E27FC236}">
                <a16:creationId xmlns:a16="http://schemas.microsoft.com/office/drawing/2014/main" id="{9B3F786F-9149-1491-1326-2951EFC0C79D}"/>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30" name="Group 102">
            <a:extLst>
              <a:ext uri="{FF2B5EF4-FFF2-40B4-BE49-F238E27FC236}">
                <a16:creationId xmlns:a16="http://schemas.microsoft.com/office/drawing/2014/main" id="{961D65F1-E54E-E501-5AE2-1B3FF2D56E9A}"/>
              </a:ext>
            </a:extLst>
          </p:cNvPr>
          <p:cNvGrpSpPr>
            <a:grpSpLocks/>
          </p:cNvGrpSpPr>
          <p:nvPr/>
        </p:nvGrpSpPr>
        <p:grpSpPr bwMode="auto">
          <a:xfrm>
            <a:off x="3098801" y="2205041"/>
            <a:ext cx="4437063" cy="407988"/>
            <a:chOff x="902" y="1689"/>
            <a:chExt cx="2795" cy="257"/>
          </a:xfrm>
        </p:grpSpPr>
        <p:grpSp>
          <p:nvGrpSpPr>
            <p:cNvPr id="31" name="Group 103">
              <a:extLst>
                <a:ext uri="{FF2B5EF4-FFF2-40B4-BE49-F238E27FC236}">
                  <a16:creationId xmlns:a16="http://schemas.microsoft.com/office/drawing/2014/main" id="{33A9B55C-3CE3-5387-24FA-10DE152B0BB3}"/>
                </a:ext>
              </a:extLst>
            </p:cNvPr>
            <p:cNvGrpSpPr>
              <a:grpSpLocks noChangeAspect="1"/>
            </p:cNvGrpSpPr>
            <p:nvPr/>
          </p:nvGrpSpPr>
          <p:grpSpPr bwMode="auto">
            <a:xfrm>
              <a:off x="992" y="1710"/>
              <a:ext cx="2647" cy="39"/>
              <a:chOff x="459" y="725"/>
              <a:chExt cx="2993" cy="0"/>
            </a:xfrm>
          </p:grpSpPr>
          <p:sp>
            <p:nvSpPr>
              <p:cNvPr id="44" name="Line 104">
                <a:extLst>
                  <a:ext uri="{FF2B5EF4-FFF2-40B4-BE49-F238E27FC236}">
                    <a16:creationId xmlns:a16="http://schemas.microsoft.com/office/drawing/2014/main" id="{E33E28A2-3212-85C7-D18F-AFB92193A3D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5">
                <a:extLst>
                  <a:ext uri="{FF2B5EF4-FFF2-40B4-BE49-F238E27FC236}">
                    <a16:creationId xmlns:a16="http://schemas.microsoft.com/office/drawing/2014/main" id="{433F919F-1AA6-8DED-2E3B-ABFA4359BFCF}"/>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6">
                <a:extLst>
                  <a:ext uri="{FF2B5EF4-FFF2-40B4-BE49-F238E27FC236}">
                    <a16:creationId xmlns:a16="http://schemas.microsoft.com/office/drawing/2014/main" id="{44FC93CA-3D54-0BD4-E529-A9BF49B1C3F3}"/>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7">
                <a:extLst>
                  <a:ext uri="{FF2B5EF4-FFF2-40B4-BE49-F238E27FC236}">
                    <a16:creationId xmlns:a16="http://schemas.microsoft.com/office/drawing/2014/main" id="{48899495-A64A-9E65-7574-7825005C318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08">
                <a:extLst>
                  <a:ext uri="{FF2B5EF4-FFF2-40B4-BE49-F238E27FC236}">
                    <a16:creationId xmlns:a16="http://schemas.microsoft.com/office/drawing/2014/main" id="{704E69BF-7544-BC79-E456-4FDEC0318C6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09">
                <a:extLst>
                  <a:ext uri="{FF2B5EF4-FFF2-40B4-BE49-F238E27FC236}">
                    <a16:creationId xmlns:a16="http://schemas.microsoft.com/office/drawing/2014/main" id="{03489440-A96E-ED45-FFB0-599E5F001FCD}"/>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0">
                <a:extLst>
                  <a:ext uri="{FF2B5EF4-FFF2-40B4-BE49-F238E27FC236}">
                    <a16:creationId xmlns:a16="http://schemas.microsoft.com/office/drawing/2014/main" id="{0FE3AC0D-7389-3537-4B48-0551093D2147}"/>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1">
                <a:extLst>
                  <a:ext uri="{FF2B5EF4-FFF2-40B4-BE49-F238E27FC236}">
                    <a16:creationId xmlns:a16="http://schemas.microsoft.com/office/drawing/2014/main" id="{26AE8E00-83AF-A29A-55DF-DA77F1EABA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2">
                <a:extLst>
                  <a:ext uri="{FF2B5EF4-FFF2-40B4-BE49-F238E27FC236}">
                    <a16:creationId xmlns:a16="http://schemas.microsoft.com/office/drawing/2014/main" id="{18F85A2F-5CF1-34C4-F0AB-DC422466063D}"/>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13">
                <a:extLst>
                  <a:ext uri="{FF2B5EF4-FFF2-40B4-BE49-F238E27FC236}">
                    <a16:creationId xmlns:a16="http://schemas.microsoft.com/office/drawing/2014/main" id="{369ED71C-EB96-8BCE-B7D8-4BDB6A4DACD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14">
                <a:extLst>
                  <a:ext uri="{FF2B5EF4-FFF2-40B4-BE49-F238E27FC236}">
                    <a16:creationId xmlns:a16="http://schemas.microsoft.com/office/drawing/2014/main" id="{8DA473C0-BC2B-9E97-232A-25B326CB4D2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2" name="Text Box 115">
              <a:extLst>
                <a:ext uri="{FF2B5EF4-FFF2-40B4-BE49-F238E27FC236}">
                  <a16:creationId xmlns:a16="http://schemas.microsoft.com/office/drawing/2014/main" id="{5F9FBDD0-64F7-011D-0C4C-758CD76BDC63}"/>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3" name="Text Box 116">
              <a:extLst>
                <a:ext uri="{FF2B5EF4-FFF2-40B4-BE49-F238E27FC236}">
                  <a16:creationId xmlns:a16="http://schemas.microsoft.com/office/drawing/2014/main" id="{D35E2FB9-2E35-91FD-34B1-F59F70490D0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7">
              <a:extLst>
                <a:ext uri="{FF2B5EF4-FFF2-40B4-BE49-F238E27FC236}">
                  <a16:creationId xmlns:a16="http://schemas.microsoft.com/office/drawing/2014/main" id="{1EF06997-FDA1-82DA-34D1-8CF972B6BCF5}"/>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18">
              <a:extLst>
                <a:ext uri="{FF2B5EF4-FFF2-40B4-BE49-F238E27FC236}">
                  <a16:creationId xmlns:a16="http://schemas.microsoft.com/office/drawing/2014/main" id="{38D7F2DF-A020-D013-E09A-8DD0AB0BB7E9}"/>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6" name="Text Box 119">
              <a:extLst>
                <a:ext uri="{FF2B5EF4-FFF2-40B4-BE49-F238E27FC236}">
                  <a16:creationId xmlns:a16="http://schemas.microsoft.com/office/drawing/2014/main" id="{DB46A3C4-F1ED-6663-1B3F-29B302EE1B50}"/>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7" name="Text Box 120">
              <a:extLst>
                <a:ext uri="{FF2B5EF4-FFF2-40B4-BE49-F238E27FC236}">
                  <a16:creationId xmlns:a16="http://schemas.microsoft.com/office/drawing/2014/main" id="{52CA9FBD-4D7E-E7C2-103F-83B8BC4AC14C}"/>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8" name="Text Box 121">
              <a:extLst>
                <a:ext uri="{FF2B5EF4-FFF2-40B4-BE49-F238E27FC236}">
                  <a16:creationId xmlns:a16="http://schemas.microsoft.com/office/drawing/2014/main" id="{F8C53872-3F1F-0F32-329A-FBAAD7654D8F}"/>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9" name="Text Box 122">
              <a:extLst>
                <a:ext uri="{FF2B5EF4-FFF2-40B4-BE49-F238E27FC236}">
                  <a16:creationId xmlns:a16="http://schemas.microsoft.com/office/drawing/2014/main" id="{9ECF4DCF-0466-1C65-423E-6ACB0D8C600D}"/>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0" name="Text Box 123">
              <a:extLst>
                <a:ext uri="{FF2B5EF4-FFF2-40B4-BE49-F238E27FC236}">
                  <a16:creationId xmlns:a16="http://schemas.microsoft.com/office/drawing/2014/main" id="{64378F65-6F6A-B078-8514-6C893E171713}"/>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41" name="Text Box 124">
              <a:extLst>
                <a:ext uri="{FF2B5EF4-FFF2-40B4-BE49-F238E27FC236}">
                  <a16:creationId xmlns:a16="http://schemas.microsoft.com/office/drawing/2014/main" id="{3C88CFBE-2880-4EF3-12E6-5AA2AA3ADA06}"/>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2" name="Text Box 125">
              <a:extLst>
                <a:ext uri="{FF2B5EF4-FFF2-40B4-BE49-F238E27FC236}">
                  <a16:creationId xmlns:a16="http://schemas.microsoft.com/office/drawing/2014/main" id="{E6BB8945-7994-A826-C7B6-2354597216D2}"/>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3" name="Rectangle 126">
              <a:extLst>
                <a:ext uri="{FF2B5EF4-FFF2-40B4-BE49-F238E27FC236}">
                  <a16:creationId xmlns:a16="http://schemas.microsoft.com/office/drawing/2014/main" id="{FD1099A3-0958-2AD8-CFF8-79F2E4F10EFD}"/>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5" name="Text Box 127">
            <a:extLst>
              <a:ext uri="{FF2B5EF4-FFF2-40B4-BE49-F238E27FC236}">
                <a16:creationId xmlns:a16="http://schemas.microsoft.com/office/drawing/2014/main" id="{7B37FDBF-1D4A-7408-66D0-27774B936042}"/>
              </a:ext>
            </a:extLst>
          </p:cNvPr>
          <p:cNvSpPr txBox="1">
            <a:spLocks noChangeArrowheads="1"/>
          </p:cNvSpPr>
          <p:nvPr/>
        </p:nvSpPr>
        <p:spPr bwMode="auto">
          <a:xfrm>
            <a:off x="6818314" y="4197351"/>
            <a:ext cx="3715697" cy="91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a:ea typeface="ＭＳ Ｐゴシック" panose="020B0600070205080204" pitchFamily="34" charset="-128"/>
              </a:rPr>
              <a:t>Note: an edge that can be derived </a:t>
            </a:r>
            <a:br>
              <a:rPr lang="en-US" altLang="zh-CN">
                <a:ea typeface="ＭＳ Ｐゴシック" panose="020B0600070205080204" pitchFamily="34" charset="-128"/>
              </a:rPr>
            </a:br>
            <a:r>
              <a:rPr lang="en-US" altLang="zh-CN">
                <a:ea typeface="ＭＳ Ｐゴシック" panose="020B0600070205080204" pitchFamily="34" charset="-128"/>
              </a:rPr>
              <a:t>by transitivity is not included,</a:t>
            </a:r>
            <a:br>
              <a:rPr lang="en-US" altLang="zh-CN">
                <a:ea typeface="ＭＳ Ｐゴシック" panose="020B0600070205080204" pitchFamily="34" charset="-128"/>
              </a:rPr>
            </a:br>
            <a:r>
              <a:rPr lang="en-US" altLang="zh-CN">
                <a:ea typeface="ＭＳ Ｐゴシック" panose="020B0600070205080204" pitchFamily="34" charset="-128"/>
              </a:rPr>
              <a:t>such as edge (</a:t>
            </a:r>
            <a:r>
              <a:rPr lang="en-US" altLang="zh-CN" i="1">
                <a:ea typeface="ＭＳ Ｐゴシック" panose="020B0600070205080204" pitchFamily="34" charset="-128"/>
              </a:rPr>
              <a:t>B</a:t>
            </a:r>
            <a:r>
              <a:rPr lang="en-US" altLang="zh-CN">
                <a:ea typeface="ＭＳ Ｐゴシック" panose="020B0600070205080204" pitchFamily="34" charset="-128"/>
              </a:rPr>
              <a:t>,</a:t>
            </a:r>
            <a:r>
              <a:rPr lang="en-US" altLang="zh-CN" i="1">
                <a:ea typeface="ＭＳ Ｐゴシック" panose="020B0600070205080204" pitchFamily="34" charset="-128"/>
              </a:rPr>
              <a:t>C</a:t>
            </a:r>
            <a:r>
              <a:rPr lang="en-US" altLang="zh-CN">
                <a:ea typeface="ＭＳ Ｐゴシック" panose="020B0600070205080204" pitchFamily="34" charset="-128"/>
              </a:rPr>
              <a:t>) </a:t>
            </a:r>
          </a:p>
        </p:txBody>
      </p:sp>
      <p:sp>
        <p:nvSpPr>
          <p:cNvPr id="56" name="Oval 17">
            <a:extLst>
              <a:ext uri="{FF2B5EF4-FFF2-40B4-BE49-F238E27FC236}">
                <a16:creationId xmlns:a16="http://schemas.microsoft.com/office/drawing/2014/main" id="{4AF2DAF2-4C15-6C46-3DD2-63BD7C247819}"/>
              </a:ext>
            </a:extLst>
          </p:cNvPr>
          <p:cNvSpPr>
            <a:spLocks noChangeAspect="1" noChangeArrowheads="1"/>
          </p:cNvSpPr>
          <p:nvPr/>
        </p:nvSpPr>
        <p:spPr bwMode="auto">
          <a:xfrm>
            <a:off x="4699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Line 70">
            <a:extLst>
              <a:ext uri="{FF2B5EF4-FFF2-40B4-BE49-F238E27FC236}">
                <a16:creationId xmlns:a16="http://schemas.microsoft.com/office/drawing/2014/main" id="{9D22BF0A-FE69-5C9F-166C-5FF7E87003DF}"/>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8" name="Line 21">
            <a:extLst>
              <a:ext uri="{FF2B5EF4-FFF2-40B4-BE49-F238E27FC236}">
                <a16:creationId xmlns:a16="http://schemas.microsoft.com/office/drawing/2014/main" id="{CC43E2E0-DB47-E5D0-7E94-C3565BC276CC}"/>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Oval 5">
            <a:extLst>
              <a:ext uri="{FF2B5EF4-FFF2-40B4-BE49-F238E27FC236}">
                <a16:creationId xmlns:a16="http://schemas.microsoft.com/office/drawing/2014/main" id="{EFD3284C-BB4F-A3BB-8508-1D8924F6700D}"/>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0" name="Text Box 6">
            <a:extLst>
              <a:ext uri="{FF2B5EF4-FFF2-40B4-BE49-F238E27FC236}">
                <a16:creationId xmlns:a16="http://schemas.microsoft.com/office/drawing/2014/main" id="{07358466-F931-55EF-747C-4E45A415A6F9}"/>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Oval 9">
            <a:extLst>
              <a:ext uri="{FF2B5EF4-FFF2-40B4-BE49-F238E27FC236}">
                <a16:creationId xmlns:a16="http://schemas.microsoft.com/office/drawing/2014/main" id="{70397E72-2284-7ABE-7BC0-5C3AC7D79E00}"/>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2" name="Text Box 10">
            <a:extLst>
              <a:ext uri="{FF2B5EF4-FFF2-40B4-BE49-F238E27FC236}">
                <a16:creationId xmlns:a16="http://schemas.microsoft.com/office/drawing/2014/main" id="{79EA03A8-7F8B-C5AA-C25F-AC60AFB76C3D}"/>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Oval 11">
            <a:extLst>
              <a:ext uri="{FF2B5EF4-FFF2-40B4-BE49-F238E27FC236}">
                <a16:creationId xmlns:a16="http://schemas.microsoft.com/office/drawing/2014/main" id="{393694BD-CB5F-A8E8-AC09-2D6061B17C08}"/>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12">
            <a:extLst>
              <a:ext uri="{FF2B5EF4-FFF2-40B4-BE49-F238E27FC236}">
                <a16:creationId xmlns:a16="http://schemas.microsoft.com/office/drawing/2014/main" id="{6216900A-8180-D044-EE4C-A88F0D4592F6}"/>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Line 21">
            <a:extLst>
              <a:ext uri="{FF2B5EF4-FFF2-40B4-BE49-F238E27FC236}">
                <a16:creationId xmlns:a16="http://schemas.microsoft.com/office/drawing/2014/main" id="{8F3805BD-D0FD-5649-E354-F72A2BFE37C8}"/>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Oval 3">
            <a:extLst>
              <a:ext uri="{FF2B5EF4-FFF2-40B4-BE49-F238E27FC236}">
                <a16:creationId xmlns:a16="http://schemas.microsoft.com/office/drawing/2014/main" id="{355D5559-D6B4-56ED-0278-993E0BA65A56}"/>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7" name="Text Box 4">
            <a:extLst>
              <a:ext uri="{FF2B5EF4-FFF2-40B4-BE49-F238E27FC236}">
                <a16:creationId xmlns:a16="http://schemas.microsoft.com/office/drawing/2014/main" id="{FC678903-53D3-FD0F-82F2-5B12BDB1F0E6}"/>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8" name="Oval 7">
            <a:extLst>
              <a:ext uri="{FF2B5EF4-FFF2-40B4-BE49-F238E27FC236}">
                <a16:creationId xmlns:a16="http://schemas.microsoft.com/office/drawing/2014/main" id="{1AC49383-C9B2-1888-6441-396816B2A3CB}"/>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9" name="Text Box 8">
            <a:extLst>
              <a:ext uri="{FF2B5EF4-FFF2-40B4-BE49-F238E27FC236}">
                <a16:creationId xmlns:a16="http://schemas.microsoft.com/office/drawing/2014/main" id="{8E5916F4-D33D-263F-45CA-1B26B92DDEE6}"/>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351459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dissolve">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407B-2C0B-01D6-D200-5851448BB36B}"/>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FCD9F313-5854-2CF3-0A43-F4CEC70931B1}"/>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1FAE20D7-B458-C0A3-9E21-E525F32CD070}"/>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C9456DF4-2855-BC5E-A978-E704A47B4A8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B6220F47-B630-6623-4361-A42446EEFED9}"/>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6A4F9F93-B58C-501E-5D23-045C1435FF0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259E56FF-845D-CBEF-1765-8031ADD19734}"/>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445EC4C4-4C59-04C6-1B76-0574E217B6A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C2AB9753-ADC1-5C5A-350E-BB9930E2E2D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E45C8ED5-BAE4-DDB0-057F-E361B9AC7F55}"/>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9A4DCCC9-C6AC-6C84-76B9-A6BDEEF48397}"/>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8384DC20-4E62-D640-5C1D-000A7CC0D5C9}"/>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2F5FDD7A-7F68-C494-1A3C-582D511099E8}"/>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36B9A4D0-F05B-CEF8-646E-5CCFACE91F7F}"/>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830F6F0C-3490-7D8E-3013-A57CC5DF954A}"/>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70E9FC91-7B18-85DA-B996-1662B2CE00A9}"/>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988C71F0-9B2A-AAA4-E964-7DD5380BF0F6}"/>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A0AD4760-FBEC-C3B3-865B-602433A60F30}"/>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313E9B25-285B-E116-E48E-A2E9DFC2DF6A}"/>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972AE09D-90CF-E4C0-BF8E-B740B171D758}"/>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B6FF4F28-43FF-9B1A-F99C-BD4851B8AA6E}"/>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281AE9E7-F44E-19FE-E515-1BD9800E7C6F}"/>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0D9E5C7F-34AE-C9E8-B4F0-516E90BF3B23}"/>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75F3863B-F0A6-300E-ADC5-201EB7DA0C50}"/>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957945C0-B691-833D-1152-F93221433521}"/>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FF1ABE2B-B23E-2611-AA21-4E5BD9EF014F}"/>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8DA8F460-A394-2E2F-BCB1-7DEE75CA0B3E}"/>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44F7D3F8-C515-3D3A-939E-B49A11D0E068}"/>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798707E6-1B9F-FD2D-7FD2-80CA8F23A3C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EC6A0844-EA4A-3322-25BA-8D25E936338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D325AABC-2FC3-C31E-374D-4B138FE6193C}"/>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2185054F-7B61-178A-12CC-8740CC1F1F73}"/>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B96516F2-7D21-251C-2F6C-C237D95857A2}"/>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C0CD5C18-4F52-A06E-4182-E36F88538316}"/>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B541FA7A-381C-E1FA-9D0F-9F696499871F}"/>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75853F69-C250-B34C-E015-BFB83526865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4C40A90B-ED5D-A4E4-7B5C-7EDFEB28C408}"/>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36489A06-7908-5B51-F74C-71A9F103E7F1}"/>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78EB4152-C7A3-1AA3-AAE5-BFD85A8EAC70}"/>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469BB33C-AABE-3391-CF58-DAC84748D86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69B71779-DC86-431E-A67F-2646D66C2D2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5A255A73-2F1F-96E4-800F-3CCB44505A69}"/>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50D1F144-E1A2-7A2C-03C5-1865BEAD1CEF}"/>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3EFF4D48-D7C5-E3C9-8AEB-A4AC7E37C8A4}"/>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D73D5701-F9A7-04E6-5D41-E0C3665F0BEF}"/>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E6CB6641-DE7E-B569-88EF-65CB4E0A72BD}"/>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FAFD9B4B-9A27-D0D2-735C-BA6646B2A50C}"/>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78E9BCF6-740A-84AD-CC1E-6181B276CD91}"/>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66CE7F51-C68A-A5B1-31FE-3D1EDF89858B}"/>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3D8D9B93-EBDE-4E78-378E-1DE80B082F1C}"/>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5416F271-D495-6D9F-0181-56F860954024}"/>
              </a:ext>
            </a:extLst>
          </p:cNvPr>
          <p:cNvSpPr>
            <a:spLocks noChangeAspect="1" noChangeArrowheads="1"/>
          </p:cNvSpPr>
          <p:nvPr/>
        </p:nvSpPr>
        <p:spPr bwMode="auto">
          <a:xfrm>
            <a:off x="5080000" y="1724701"/>
            <a:ext cx="196850"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3">
            <a:extLst>
              <a:ext uri="{FF2B5EF4-FFF2-40B4-BE49-F238E27FC236}">
                <a16:creationId xmlns:a16="http://schemas.microsoft.com/office/drawing/2014/main" id="{17E64019-6C83-4A76-1793-88C59CAA4AF2}"/>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4">
            <a:extLst>
              <a:ext uri="{FF2B5EF4-FFF2-40B4-BE49-F238E27FC236}">
                <a16:creationId xmlns:a16="http://schemas.microsoft.com/office/drawing/2014/main" id="{BA464E02-0FFA-2060-5BEA-47AC2BAE8B9D}"/>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56" name="Line 23">
            <a:extLst>
              <a:ext uri="{FF2B5EF4-FFF2-40B4-BE49-F238E27FC236}">
                <a16:creationId xmlns:a16="http://schemas.microsoft.com/office/drawing/2014/main" id="{5F321D13-A144-D0AA-8471-DD9282C8E78B}"/>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Line 71">
            <a:extLst>
              <a:ext uri="{FF2B5EF4-FFF2-40B4-BE49-F238E27FC236}">
                <a16:creationId xmlns:a16="http://schemas.microsoft.com/office/drawing/2014/main" id="{049E6F51-082B-4E9A-F276-8B3E32D42975}"/>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8" name="Line 72">
            <a:extLst>
              <a:ext uri="{FF2B5EF4-FFF2-40B4-BE49-F238E27FC236}">
                <a16:creationId xmlns:a16="http://schemas.microsoft.com/office/drawing/2014/main" id="{A4732FB5-05CC-7A9F-8EC3-8C188E52D711}"/>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59" name="Line 21">
            <a:extLst>
              <a:ext uri="{FF2B5EF4-FFF2-40B4-BE49-F238E27FC236}">
                <a16:creationId xmlns:a16="http://schemas.microsoft.com/office/drawing/2014/main" id="{2063DCCA-EAE3-ED15-BB93-1E4EC2FE7ABA}"/>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 name="Oval 5">
            <a:extLst>
              <a:ext uri="{FF2B5EF4-FFF2-40B4-BE49-F238E27FC236}">
                <a16:creationId xmlns:a16="http://schemas.microsoft.com/office/drawing/2014/main" id="{73E78D4F-9E1F-10B0-8A1D-3A1B3C5387EB}"/>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1" name="Text Box 6">
            <a:extLst>
              <a:ext uri="{FF2B5EF4-FFF2-40B4-BE49-F238E27FC236}">
                <a16:creationId xmlns:a16="http://schemas.microsoft.com/office/drawing/2014/main" id="{9B80261E-27D8-7B18-1856-6D24FBF733C3}"/>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2" name="Oval 9">
            <a:extLst>
              <a:ext uri="{FF2B5EF4-FFF2-40B4-BE49-F238E27FC236}">
                <a16:creationId xmlns:a16="http://schemas.microsoft.com/office/drawing/2014/main" id="{A3438D59-42EE-DACF-B100-1D1616B89EFC}"/>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3" name="Text Box 10">
            <a:extLst>
              <a:ext uri="{FF2B5EF4-FFF2-40B4-BE49-F238E27FC236}">
                <a16:creationId xmlns:a16="http://schemas.microsoft.com/office/drawing/2014/main" id="{B50AA410-A7B6-FD72-7952-04CC44E01ECF}"/>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4" name="Oval 11">
            <a:extLst>
              <a:ext uri="{FF2B5EF4-FFF2-40B4-BE49-F238E27FC236}">
                <a16:creationId xmlns:a16="http://schemas.microsoft.com/office/drawing/2014/main" id="{641B6BF6-210F-FC78-7362-C3C157BFE08A}"/>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5" name="Text Box 12">
            <a:extLst>
              <a:ext uri="{FF2B5EF4-FFF2-40B4-BE49-F238E27FC236}">
                <a16:creationId xmlns:a16="http://schemas.microsoft.com/office/drawing/2014/main" id="{6064E52B-2BB2-D5CD-FFF7-89320A6B92E3}"/>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6" name="Line 21">
            <a:extLst>
              <a:ext uri="{FF2B5EF4-FFF2-40B4-BE49-F238E27FC236}">
                <a16:creationId xmlns:a16="http://schemas.microsoft.com/office/drawing/2014/main" id="{A17218CD-19CD-9A62-ECC6-DAB5A1B04D50}"/>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 name="Oval 3">
            <a:extLst>
              <a:ext uri="{FF2B5EF4-FFF2-40B4-BE49-F238E27FC236}">
                <a16:creationId xmlns:a16="http://schemas.microsoft.com/office/drawing/2014/main" id="{C49F1913-7C99-941F-C93F-D2771B1D8CD2}"/>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4">
            <a:extLst>
              <a:ext uri="{FF2B5EF4-FFF2-40B4-BE49-F238E27FC236}">
                <a16:creationId xmlns:a16="http://schemas.microsoft.com/office/drawing/2014/main" id="{D27F4B0D-0509-4ED9-2D94-982DB7211F2A}"/>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69" name="Oval 7">
            <a:extLst>
              <a:ext uri="{FF2B5EF4-FFF2-40B4-BE49-F238E27FC236}">
                <a16:creationId xmlns:a16="http://schemas.microsoft.com/office/drawing/2014/main" id="{9E49546B-B24B-84F2-FB33-59D40D61EB09}"/>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0" name="Text Box 8">
            <a:extLst>
              <a:ext uri="{FF2B5EF4-FFF2-40B4-BE49-F238E27FC236}">
                <a16:creationId xmlns:a16="http://schemas.microsoft.com/office/drawing/2014/main" id="{F06383CF-B0F9-7047-4361-313E0F642C47}"/>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06179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B51-7C0F-DB51-A4B7-7FFA0F896235}"/>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8213906C-B9C2-E955-1AC0-AE4CE3680A3F}"/>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7B9F9071-92FA-7615-45CC-86BAABF752AE}"/>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E069CABF-1AD7-4755-5D9D-7F458F8FDD62}"/>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446B5D4F-9730-F81E-4421-003F1300D59D}"/>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C8EFF8AF-AA9F-9DCA-2B1D-CB8C6AC570E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BDEB857C-358A-BBCD-9EBF-CF1251DC372B}"/>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03C3F7DB-8EBD-02FA-4233-C579865FF82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F09C206A-96EA-82B0-14E8-22EDFF86B5A3}"/>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CA448655-6943-DE70-F180-1BDAAB196331}"/>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C0223A3E-E589-FC10-7036-05B371D25F2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7896B561-E50E-DA72-F56D-DC1B55F16A0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9B0070D1-845E-CD98-F40F-9D158B733BA7}"/>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385C221C-7D85-8B82-F5AD-D4732E95307B}"/>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043227D6-6AE5-4BB4-2775-A111BF647D2E}"/>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5467B8FF-5EDC-F824-E87E-33A21CCC6B53}"/>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7DE51188-0A84-B8C1-407A-9EA027609322}"/>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9EBED48C-3ECD-545F-DAD3-2AA44A5AFF3E}"/>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B1DEC03C-C411-8DAC-3351-6F1048FA40A7}"/>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6EFFDACA-F88E-8361-FE30-896DF294851B}"/>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38976E90-72DD-F712-D2DB-3A1A43D5BA69}"/>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6433B841-40CA-72C5-319F-840F11EFDC85}"/>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320DFBC3-D7EF-3405-8333-B7DBEA66BE83}"/>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3572609C-2534-42EE-13BC-602D39F292A5}"/>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2E466A11-23F1-284D-1844-46040D1663E7}"/>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7E05C225-99EF-BE7D-6859-20C88B648610}"/>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974CD668-BBCA-5488-A7F1-4301E7616D34}"/>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0EE73E8F-2A93-4F63-32B8-DCAAE15172A4}"/>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B6DAA25D-0F3B-9182-5BA8-C983EB53F2F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D01EC7E7-FD61-8640-6CAC-A3B003EB4FB6}"/>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3E82A07A-7622-970F-B284-38410649A976}"/>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2D1E3367-CCC7-9324-9264-864D5851E291}"/>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2D2E5AA6-A142-174D-BECE-1271D4E8D7D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D0E3BD2E-C6AF-62FA-38C7-945133778D88}"/>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CD8A9B67-4A7C-E47E-5A79-2F60203EABDF}"/>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A8B52016-C562-9456-E62B-6ABC3113256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16C55116-6D5E-5C70-D798-E0CC36ED304A}"/>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168727FE-65D3-2EB1-6276-C06A9D883DEA}"/>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A65E5C96-281D-58FC-083E-000B8BD261E3}"/>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FC1B9F99-D1BB-537F-0A8C-4A2A6BF9C8A5}"/>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17E8A8DE-F840-11C6-BDCF-3B0CF60417DC}"/>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F5216BA9-74E1-4EBA-BFB0-DFD1FAAAED57}"/>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9EC9C1C0-F171-61F9-77A5-2A490D1D9E4A}"/>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17FB312D-B6B2-26C0-0FF0-E834FFEC4AE6}"/>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F593A2F2-3396-3503-DCD2-B18149411BD5}"/>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04751654-09D4-DC85-C519-CC211A383D51}"/>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A216B74E-4F84-89BC-5DCC-7A7E0BDE8B18}"/>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7AD177B7-648F-E875-4A80-A7FEF7D76C08}"/>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792A989C-0606-8F7E-5F56-D3AC5EA8A678}"/>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6905EDAE-9B65-DF65-8B55-E161E300BBC2}"/>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AEEC00D7-2FF3-9C81-4CCE-B2107AFC6262}"/>
              </a:ext>
            </a:extLst>
          </p:cNvPr>
          <p:cNvSpPr>
            <a:spLocks noChangeAspect="1" noChangeArrowheads="1"/>
          </p:cNvSpPr>
          <p:nvPr/>
        </p:nvSpPr>
        <p:spPr bwMode="auto">
          <a:xfrm>
            <a:off x="5461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5">
            <a:extLst>
              <a:ext uri="{FF2B5EF4-FFF2-40B4-BE49-F238E27FC236}">
                <a16:creationId xmlns:a16="http://schemas.microsoft.com/office/drawing/2014/main" id="{FD0E1385-EE9E-FE98-B720-55F83A48E26A}"/>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6">
            <a:extLst>
              <a:ext uri="{FF2B5EF4-FFF2-40B4-BE49-F238E27FC236}">
                <a16:creationId xmlns:a16="http://schemas.microsoft.com/office/drawing/2014/main" id="{691736F6-0E48-9909-BA27-0F63B23C7C1A}"/>
              </a:ext>
            </a:extLst>
          </p:cNvPr>
          <p:cNvSpPr txBox="1">
            <a:spLocks noChangeAspect="1" noChangeArrowheads="1"/>
          </p:cNvSpPr>
          <p:nvPr/>
        </p:nvSpPr>
        <p:spPr bwMode="auto">
          <a:xfrm>
            <a:off x="529748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56" name="Line 22">
            <a:extLst>
              <a:ext uri="{FF2B5EF4-FFF2-40B4-BE49-F238E27FC236}">
                <a16:creationId xmlns:a16="http://schemas.microsoft.com/office/drawing/2014/main" id="{9AAED73C-537B-B9C4-6596-EB271CBF968D}"/>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Oval 13">
            <a:extLst>
              <a:ext uri="{FF2B5EF4-FFF2-40B4-BE49-F238E27FC236}">
                <a16:creationId xmlns:a16="http://schemas.microsoft.com/office/drawing/2014/main" id="{ABC400BC-6555-0CB4-BBD7-861593181874}"/>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8" name="Text Box 14">
            <a:extLst>
              <a:ext uri="{FF2B5EF4-FFF2-40B4-BE49-F238E27FC236}">
                <a16:creationId xmlns:a16="http://schemas.microsoft.com/office/drawing/2014/main" id="{014F6C41-2389-5BE0-89BF-2A6AD8FED3F1}"/>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59" name="Line 23">
            <a:extLst>
              <a:ext uri="{FF2B5EF4-FFF2-40B4-BE49-F238E27FC236}">
                <a16:creationId xmlns:a16="http://schemas.microsoft.com/office/drawing/2014/main" id="{98DE28D9-4B72-3F98-E932-5F52C66E3FCB}"/>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 name="Line 77">
            <a:extLst>
              <a:ext uri="{FF2B5EF4-FFF2-40B4-BE49-F238E27FC236}">
                <a16:creationId xmlns:a16="http://schemas.microsoft.com/office/drawing/2014/main" id="{6508ACDF-5B2F-78B9-307D-3FE1F1D6B6F2}"/>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1" name="Line 78">
            <a:extLst>
              <a:ext uri="{FF2B5EF4-FFF2-40B4-BE49-F238E27FC236}">
                <a16:creationId xmlns:a16="http://schemas.microsoft.com/office/drawing/2014/main" id="{AA937961-1F0F-8A1A-DFDA-99A99E7DCC3B}"/>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2" name="Line 21">
            <a:extLst>
              <a:ext uri="{FF2B5EF4-FFF2-40B4-BE49-F238E27FC236}">
                <a16:creationId xmlns:a16="http://schemas.microsoft.com/office/drawing/2014/main" id="{C828B6B8-9FCE-6B2A-DA55-AE851A8F5743}"/>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Oval 5">
            <a:extLst>
              <a:ext uri="{FF2B5EF4-FFF2-40B4-BE49-F238E27FC236}">
                <a16:creationId xmlns:a16="http://schemas.microsoft.com/office/drawing/2014/main" id="{B3B04E7D-C146-60FE-398D-059B9E8258B2}"/>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4" name="Text Box 6">
            <a:extLst>
              <a:ext uri="{FF2B5EF4-FFF2-40B4-BE49-F238E27FC236}">
                <a16:creationId xmlns:a16="http://schemas.microsoft.com/office/drawing/2014/main" id="{39430B6E-2BF2-0E44-637E-98CEEE952A51}"/>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5" name="Oval 9">
            <a:extLst>
              <a:ext uri="{FF2B5EF4-FFF2-40B4-BE49-F238E27FC236}">
                <a16:creationId xmlns:a16="http://schemas.microsoft.com/office/drawing/2014/main" id="{630D3651-9643-375A-43CB-9A4431574A75}"/>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10">
            <a:extLst>
              <a:ext uri="{FF2B5EF4-FFF2-40B4-BE49-F238E27FC236}">
                <a16:creationId xmlns:a16="http://schemas.microsoft.com/office/drawing/2014/main" id="{7188D4D1-6AE3-DC32-0DFE-A1D300D7E561}"/>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7" name="Oval 11">
            <a:extLst>
              <a:ext uri="{FF2B5EF4-FFF2-40B4-BE49-F238E27FC236}">
                <a16:creationId xmlns:a16="http://schemas.microsoft.com/office/drawing/2014/main" id="{A1D7922C-97D8-06D2-3911-D1222E226FEF}"/>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12">
            <a:extLst>
              <a:ext uri="{FF2B5EF4-FFF2-40B4-BE49-F238E27FC236}">
                <a16:creationId xmlns:a16="http://schemas.microsoft.com/office/drawing/2014/main" id="{45A35C0A-4AA6-AE09-2BA1-C914F3063D28}"/>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Line 21">
            <a:extLst>
              <a:ext uri="{FF2B5EF4-FFF2-40B4-BE49-F238E27FC236}">
                <a16:creationId xmlns:a16="http://schemas.microsoft.com/office/drawing/2014/main" id="{9E44F9D4-2027-8634-37AD-A0ABE297550F}"/>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 name="Oval 3">
            <a:extLst>
              <a:ext uri="{FF2B5EF4-FFF2-40B4-BE49-F238E27FC236}">
                <a16:creationId xmlns:a16="http://schemas.microsoft.com/office/drawing/2014/main" id="{994D94D8-FFBF-6419-406C-A9B51ED53941}"/>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1" name="Text Box 4">
            <a:extLst>
              <a:ext uri="{FF2B5EF4-FFF2-40B4-BE49-F238E27FC236}">
                <a16:creationId xmlns:a16="http://schemas.microsoft.com/office/drawing/2014/main" id="{2532F3E1-1704-2D67-698D-B74B0891F062}"/>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2" name="Oval 7">
            <a:extLst>
              <a:ext uri="{FF2B5EF4-FFF2-40B4-BE49-F238E27FC236}">
                <a16:creationId xmlns:a16="http://schemas.microsoft.com/office/drawing/2014/main" id="{9B59ED1F-1C41-DA21-145B-44476FCB197B}"/>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3" name="Text Box 8">
            <a:extLst>
              <a:ext uri="{FF2B5EF4-FFF2-40B4-BE49-F238E27FC236}">
                <a16:creationId xmlns:a16="http://schemas.microsoft.com/office/drawing/2014/main" id="{6B8C7215-B567-8D71-0592-5C403C071002}"/>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365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7B87-0923-E5CA-72B9-DB140CE75140}"/>
              </a:ext>
            </a:extLst>
          </p:cNvPr>
          <p:cNvSpPr>
            <a:spLocks noGrp="1"/>
          </p:cNvSpPr>
          <p:nvPr>
            <p:ph type="title"/>
          </p:nvPr>
        </p:nvSpPr>
        <p:spPr/>
        <p:txBody>
          <a:bodyPr/>
          <a:lstStyle/>
          <a:p>
            <a:r>
              <a:rPr lang="en-US" dirty="0"/>
              <a:t>Vertical Constraint Graph</a:t>
            </a:r>
          </a:p>
        </p:txBody>
      </p:sp>
      <p:grpSp>
        <p:nvGrpSpPr>
          <p:cNvPr id="4" name="Group 77">
            <a:extLst>
              <a:ext uri="{FF2B5EF4-FFF2-40B4-BE49-F238E27FC236}">
                <a16:creationId xmlns:a16="http://schemas.microsoft.com/office/drawing/2014/main" id="{833D7CF7-0622-F70A-073C-8882FC8CCAA9}"/>
              </a:ext>
            </a:extLst>
          </p:cNvPr>
          <p:cNvGrpSpPr>
            <a:grpSpLocks noChangeAspect="1"/>
          </p:cNvGrpSpPr>
          <p:nvPr/>
        </p:nvGrpSpPr>
        <p:grpSpPr bwMode="auto">
          <a:xfrm>
            <a:off x="3259139" y="1831975"/>
            <a:ext cx="4200525" cy="63500"/>
            <a:chOff x="459" y="725"/>
            <a:chExt cx="2993" cy="0"/>
          </a:xfrm>
        </p:grpSpPr>
        <p:sp>
          <p:nvSpPr>
            <p:cNvPr id="5" name="Line 78">
              <a:extLst>
                <a:ext uri="{FF2B5EF4-FFF2-40B4-BE49-F238E27FC236}">
                  <a16:creationId xmlns:a16="http://schemas.microsoft.com/office/drawing/2014/main" id="{131DDC2D-7236-8FB8-B45D-D000A7C3816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 name="Line 79">
              <a:extLst>
                <a:ext uri="{FF2B5EF4-FFF2-40B4-BE49-F238E27FC236}">
                  <a16:creationId xmlns:a16="http://schemas.microsoft.com/office/drawing/2014/main" id="{AC5EEC35-2514-D45C-FC43-E1D7F376CA95}"/>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 name="Line 80">
              <a:extLst>
                <a:ext uri="{FF2B5EF4-FFF2-40B4-BE49-F238E27FC236}">
                  <a16:creationId xmlns:a16="http://schemas.microsoft.com/office/drawing/2014/main" id="{8148FE2F-B48E-D4CF-4F13-6CB90CDBFCAE}"/>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 name="Line 81">
              <a:extLst>
                <a:ext uri="{FF2B5EF4-FFF2-40B4-BE49-F238E27FC236}">
                  <a16:creationId xmlns:a16="http://schemas.microsoft.com/office/drawing/2014/main" id="{B369F73A-E2D1-06A9-2C93-D4FA965C67E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9" name="Line 82">
              <a:extLst>
                <a:ext uri="{FF2B5EF4-FFF2-40B4-BE49-F238E27FC236}">
                  <a16:creationId xmlns:a16="http://schemas.microsoft.com/office/drawing/2014/main" id="{6BAEEFD7-4FE9-0D7B-A20E-67224357C164}"/>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0" name="Line 83">
              <a:extLst>
                <a:ext uri="{FF2B5EF4-FFF2-40B4-BE49-F238E27FC236}">
                  <a16:creationId xmlns:a16="http://schemas.microsoft.com/office/drawing/2014/main" id="{44D5AF8B-41D4-0642-9763-3A928B0238A2}"/>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1" name="Line 84">
              <a:extLst>
                <a:ext uri="{FF2B5EF4-FFF2-40B4-BE49-F238E27FC236}">
                  <a16:creationId xmlns:a16="http://schemas.microsoft.com/office/drawing/2014/main" id="{F97EC3C3-6AB4-A633-E6A7-93DB667946F6}"/>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2" name="Line 85">
              <a:extLst>
                <a:ext uri="{FF2B5EF4-FFF2-40B4-BE49-F238E27FC236}">
                  <a16:creationId xmlns:a16="http://schemas.microsoft.com/office/drawing/2014/main" id="{EA805071-5D51-4345-7845-5D28B4733F4B}"/>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3" name="Line 86">
              <a:extLst>
                <a:ext uri="{FF2B5EF4-FFF2-40B4-BE49-F238E27FC236}">
                  <a16:creationId xmlns:a16="http://schemas.microsoft.com/office/drawing/2014/main" id="{7F2550AD-BF04-4500-C4F5-6C57D1B4C2BD}"/>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4" name="Line 87">
              <a:extLst>
                <a:ext uri="{FF2B5EF4-FFF2-40B4-BE49-F238E27FC236}">
                  <a16:creationId xmlns:a16="http://schemas.microsoft.com/office/drawing/2014/main" id="{2484EA6E-97D8-4FDC-7689-DD9419C19BF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5" name="Line 88">
              <a:extLst>
                <a:ext uri="{FF2B5EF4-FFF2-40B4-BE49-F238E27FC236}">
                  <a16:creationId xmlns:a16="http://schemas.microsoft.com/office/drawing/2014/main" id="{AC0DA444-3615-AB4F-B576-3A3CE09A4A7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16" name="Text Box 89">
            <a:extLst>
              <a:ext uri="{FF2B5EF4-FFF2-40B4-BE49-F238E27FC236}">
                <a16:creationId xmlns:a16="http://schemas.microsoft.com/office/drawing/2014/main" id="{AC032175-0265-053E-1CE7-25ED598C764A}"/>
              </a:ext>
            </a:extLst>
          </p:cNvPr>
          <p:cNvSpPr txBox="1">
            <a:spLocks noChangeAspect="1" noChangeArrowheads="1"/>
          </p:cNvSpPr>
          <p:nvPr/>
        </p:nvSpPr>
        <p:spPr bwMode="auto">
          <a:xfrm>
            <a:off x="3113089" y="1514475"/>
            <a:ext cx="320675"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17" name="Text Box 90">
            <a:extLst>
              <a:ext uri="{FF2B5EF4-FFF2-40B4-BE49-F238E27FC236}">
                <a16:creationId xmlns:a16="http://schemas.microsoft.com/office/drawing/2014/main" id="{8D8F5FD9-FDA6-1A61-C09F-C20E21AAACDB}"/>
              </a:ext>
            </a:extLst>
          </p:cNvPr>
          <p:cNvSpPr txBox="1">
            <a:spLocks noChangeAspect="1" noChangeArrowheads="1"/>
          </p:cNvSpPr>
          <p:nvPr/>
        </p:nvSpPr>
        <p:spPr bwMode="auto">
          <a:xfrm>
            <a:off x="3473450"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18" name="Text Box 91">
            <a:extLst>
              <a:ext uri="{FF2B5EF4-FFF2-40B4-BE49-F238E27FC236}">
                <a16:creationId xmlns:a16="http://schemas.microsoft.com/office/drawing/2014/main" id="{365B5DC4-CC2A-2449-4E27-A2D55AF1636F}"/>
              </a:ext>
            </a:extLst>
          </p:cNvPr>
          <p:cNvSpPr txBox="1">
            <a:spLocks noChangeAspect="1" noChangeArrowheads="1"/>
          </p:cNvSpPr>
          <p:nvPr/>
        </p:nvSpPr>
        <p:spPr bwMode="auto">
          <a:xfrm>
            <a:off x="38639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19" name="Text Box 92">
            <a:extLst>
              <a:ext uri="{FF2B5EF4-FFF2-40B4-BE49-F238E27FC236}">
                <a16:creationId xmlns:a16="http://schemas.microsoft.com/office/drawing/2014/main" id="{C16D7128-6DE4-3F52-007B-BDA5AEFC5078}"/>
              </a:ext>
            </a:extLst>
          </p:cNvPr>
          <p:cNvSpPr txBox="1">
            <a:spLocks noChangeAspect="1" noChangeArrowheads="1"/>
          </p:cNvSpPr>
          <p:nvPr/>
        </p:nvSpPr>
        <p:spPr bwMode="auto">
          <a:xfrm>
            <a:off x="4243389" y="1514475"/>
            <a:ext cx="31908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20" name="Text Box 93">
            <a:extLst>
              <a:ext uri="{FF2B5EF4-FFF2-40B4-BE49-F238E27FC236}">
                <a16:creationId xmlns:a16="http://schemas.microsoft.com/office/drawing/2014/main" id="{C36EBE54-627D-AE09-8C86-63D40AAF415D}"/>
              </a:ext>
            </a:extLst>
          </p:cNvPr>
          <p:cNvSpPr txBox="1">
            <a:spLocks noChangeAspect="1" noChangeArrowheads="1"/>
          </p:cNvSpPr>
          <p:nvPr/>
        </p:nvSpPr>
        <p:spPr bwMode="auto">
          <a:xfrm>
            <a:off x="4638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B</a:t>
            </a:r>
            <a:endParaRPr lang="en-US" altLang="zh-CN" i="1">
              <a:solidFill>
                <a:srgbClr val="0C325C"/>
              </a:solidFill>
              <a:ea typeface="ＭＳ Ｐゴシック" panose="020B0600070205080204" pitchFamily="34" charset="-128"/>
            </a:endParaRPr>
          </a:p>
        </p:txBody>
      </p:sp>
      <p:sp>
        <p:nvSpPr>
          <p:cNvPr id="21" name="Text Box 94">
            <a:extLst>
              <a:ext uri="{FF2B5EF4-FFF2-40B4-BE49-F238E27FC236}">
                <a16:creationId xmlns:a16="http://schemas.microsoft.com/office/drawing/2014/main" id="{8049EB89-F48E-6CF8-3255-6E62FEA1BD2E}"/>
              </a:ext>
            </a:extLst>
          </p:cNvPr>
          <p:cNvSpPr txBox="1">
            <a:spLocks noChangeAspect="1" noChangeArrowheads="1"/>
          </p:cNvSpPr>
          <p:nvPr/>
        </p:nvSpPr>
        <p:spPr bwMode="auto">
          <a:xfrm>
            <a:off x="5400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22" name="Text Box 95">
            <a:extLst>
              <a:ext uri="{FF2B5EF4-FFF2-40B4-BE49-F238E27FC236}">
                <a16:creationId xmlns:a16="http://schemas.microsoft.com/office/drawing/2014/main" id="{0E6755A3-084E-AAAB-F4FB-A32FAE75DCC4}"/>
              </a:ext>
            </a:extLst>
          </p:cNvPr>
          <p:cNvSpPr txBox="1">
            <a:spLocks noChangeAspect="1" noChangeArrowheads="1"/>
          </p:cNvSpPr>
          <p:nvPr/>
        </p:nvSpPr>
        <p:spPr bwMode="auto">
          <a:xfrm>
            <a:off x="5019675" y="1514475"/>
            <a:ext cx="317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23" name="Text Box 96">
            <a:extLst>
              <a:ext uri="{FF2B5EF4-FFF2-40B4-BE49-F238E27FC236}">
                <a16:creationId xmlns:a16="http://schemas.microsoft.com/office/drawing/2014/main" id="{592E31DC-2F43-BC9E-6C1A-0560602CEBE2}"/>
              </a:ext>
            </a:extLst>
          </p:cNvPr>
          <p:cNvSpPr txBox="1">
            <a:spLocks noChangeAspect="1" noChangeArrowheads="1"/>
          </p:cNvSpPr>
          <p:nvPr/>
        </p:nvSpPr>
        <p:spPr bwMode="auto">
          <a:xfrm>
            <a:off x="57816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4" name="Text Box 97">
            <a:extLst>
              <a:ext uri="{FF2B5EF4-FFF2-40B4-BE49-F238E27FC236}">
                <a16:creationId xmlns:a16="http://schemas.microsoft.com/office/drawing/2014/main" id="{E071DD73-A70F-2930-8507-7045B578CB16}"/>
              </a:ext>
            </a:extLst>
          </p:cNvPr>
          <p:cNvSpPr txBox="1">
            <a:spLocks noChangeAspect="1" noChangeArrowheads="1"/>
          </p:cNvSpPr>
          <p:nvPr/>
        </p:nvSpPr>
        <p:spPr bwMode="auto">
          <a:xfrm>
            <a:off x="6149975" y="1514475"/>
            <a:ext cx="31908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D</a:t>
            </a:r>
            <a:endParaRPr lang="en-US" altLang="zh-CN" i="1">
              <a:solidFill>
                <a:srgbClr val="0C325C"/>
              </a:solidFill>
              <a:ea typeface="ＭＳ Ｐゴシック" panose="020B0600070205080204" pitchFamily="34" charset="-128"/>
            </a:endParaRPr>
          </a:p>
        </p:txBody>
      </p:sp>
      <p:sp>
        <p:nvSpPr>
          <p:cNvPr id="25" name="Text Box 98">
            <a:extLst>
              <a:ext uri="{FF2B5EF4-FFF2-40B4-BE49-F238E27FC236}">
                <a16:creationId xmlns:a16="http://schemas.microsoft.com/office/drawing/2014/main" id="{2E7837C3-1FD9-F87A-6AF4-E2102EEB3D7F}"/>
              </a:ext>
            </a:extLst>
          </p:cNvPr>
          <p:cNvSpPr txBox="1">
            <a:spLocks noChangeAspect="1" noChangeArrowheads="1"/>
          </p:cNvSpPr>
          <p:nvPr/>
        </p:nvSpPr>
        <p:spPr bwMode="auto">
          <a:xfrm>
            <a:off x="6543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6" name="Text Box 99">
            <a:extLst>
              <a:ext uri="{FF2B5EF4-FFF2-40B4-BE49-F238E27FC236}">
                <a16:creationId xmlns:a16="http://schemas.microsoft.com/office/drawing/2014/main" id="{F6A900C9-4D56-3642-5D13-1116400ECEB5}"/>
              </a:ext>
            </a:extLst>
          </p:cNvPr>
          <p:cNvSpPr txBox="1">
            <a:spLocks noChangeAspect="1" noChangeArrowheads="1"/>
          </p:cNvSpPr>
          <p:nvPr/>
        </p:nvSpPr>
        <p:spPr bwMode="auto">
          <a:xfrm>
            <a:off x="6924675" y="1514475"/>
            <a:ext cx="4778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27" name="Rectangle 100">
            <a:extLst>
              <a:ext uri="{FF2B5EF4-FFF2-40B4-BE49-F238E27FC236}">
                <a16:creationId xmlns:a16="http://schemas.microsoft.com/office/drawing/2014/main" id="{3CCA23E7-3D8B-35E6-2187-D1A34EA55C03}"/>
              </a:ext>
            </a:extLst>
          </p:cNvPr>
          <p:cNvSpPr>
            <a:spLocks noChangeAspect="1" noChangeArrowheads="1"/>
          </p:cNvSpPr>
          <p:nvPr/>
        </p:nvSpPr>
        <p:spPr bwMode="auto">
          <a:xfrm>
            <a:off x="7113589" y="1789114"/>
            <a:ext cx="422275" cy="84137"/>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nvGrpSpPr>
          <p:cNvPr id="28" name="Group 102">
            <a:extLst>
              <a:ext uri="{FF2B5EF4-FFF2-40B4-BE49-F238E27FC236}">
                <a16:creationId xmlns:a16="http://schemas.microsoft.com/office/drawing/2014/main" id="{BC7F28EA-FE0B-C79D-742F-70C12714F89D}"/>
              </a:ext>
            </a:extLst>
          </p:cNvPr>
          <p:cNvGrpSpPr>
            <a:grpSpLocks/>
          </p:cNvGrpSpPr>
          <p:nvPr/>
        </p:nvGrpSpPr>
        <p:grpSpPr bwMode="auto">
          <a:xfrm>
            <a:off x="3098801" y="2205041"/>
            <a:ext cx="4437063" cy="407988"/>
            <a:chOff x="902" y="1689"/>
            <a:chExt cx="2795" cy="257"/>
          </a:xfrm>
        </p:grpSpPr>
        <p:grpSp>
          <p:nvGrpSpPr>
            <p:cNvPr id="29" name="Group 103">
              <a:extLst>
                <a:ext uri="{FF2B5EF4-FFF2-40B4-BE49-F238E27FC236}">
                  <a16:creationId xmlns:a16="http://schemas.microsoft.com/office/drawing/2014/main" id="{21E957B8-8475-DEEC-6083-041F2E511F47}"/>
                </a:ext>
              </a:extLst>
            </p:cNvPr>
            <p:cNvGrpSpPr>
              <a:grpSpLocks noChangeAspect="1"/>
            </p:cNvGrpSpPr>
            <p:nvPr/>
          </p:nvGrpSpPr>
          <p:grpSpPr bwMode="auto">
            <a:xfrm>
              <a:off x="992" y="1710"/>
              <a:ext cx="2647" cy="39"/>
              <a:chOff x="459" y="725"/>
              <a:chExt cx="2993" cy="0"/>
            </a:xfrm>
          </p:grpSpPr>
          <p:sp>
            <p:nvSpPr>
              <p:cNvPr id="42" name="Line 104">
                <a:extLst>
                  <a:ext uri="{FF2B5EF4-FFF2-40B4-BE49-F238E27FC236}">
                    <a16:creationId xmlns:a16="http://schemas.microsoft.com/office/drawing/2014/main" id="{DB4A7AA8-FBA5-3FE1-C714-9E6B0D4FD98D}"/>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3" name="Line 105">
                <a:extLst>
                  <a:ext uri="{FF2B5EF4-FFF2-40B4-BE49-F238E27FC236}">
                    <a16:creationId xmlns:a16="http://schemas.microsoft.com/office/drawing/2014/main" id="{FFD609BB-6125-E0B2-E956-66C69C734F64}"/>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4" name="Line 106">
                <a:extLst>
                  <a:ext uri="{FF2B5EF4-FFF2-40B4-BE49-F238E27FC236}">
                    <a16:creationId xmlns:a16="http://schemas.microsoft.com/office/drawing/2014/main" id="{7E38B958-958F-F916-A99E-F406377C6DC6}"/>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5" name="Line 107">
                <a:extLst>
                  <a:ext uri="{FF2B5EF4-FFF2-40B4-BE49-F238E27FC236}">
                    <a16:creationId xmlns:a16="http://schemas.microsoft.com/office/drawing/2014/main" id="{84533349-5194-F044-BD59-A2E75D610535}"/>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6" name="Line 108">
                <a:extLst>
                  <a:ext uri="{FF2B5EF4-FFF2-40B4-BE49-F238E27FC236}">
                    <a16:creationId xmlns:a16="http://schemas.microsoft.com/office/drawing/2014/main" id="{51638121-6200-CBA4-5D10-B0BA45CE56F7}"/>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09">
                <a:extLst>
                  <a:ext uri="{FF2B5EF4-FFF2-40B4-BE49-F238E27FC236}">
                    <a16:creationId xmlns:a16="http://schemas.microsoft.com/office/drawing/2014/main" id="{8FCB2128-FCCA-1EBE-D025-C3976359DDAE}"/>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10">
                <a:extLst>
                  <a:ext uri="{FF2B5EF4-FFF2-40B4-BE49-F238E27FC236}">
                    <a16:creationId xmlns:a16="http://schemas.microsoft.com/office/drawing/2014/main" id="{BE371ED0-CB3B-1D7C-2A51-AD0CC24E1F2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11">
                <a:extLst>
                  <a:ext uri="{FF2B5EF4-FFF2-40B4-BE49-F238E27FC236}">
                    <a16:creationId xmlns:a16="http://schemas.microsoft.com/office/drawing/2014/main" id="{008858A1-2B70-2FB7-67F2-8D2E98D93BC6}"/>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12">
                <a:extLst>
                  <a:ext uri="{FF2B5EF4-FFF2-40B4-BE49-F238E27FC236}">
                    <a16:creationId xmlns:a16="http://schemas.microsoft.com/office/drawing/2014/main" id="{8D6E437C-9919-995A-F17B-A057971ACA7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13">
                <a:extLst>
                  <a:ext uri="{FF2B5EF4-FFF2-40B4-BE49-F238E27FC236}">
                    <a16:creationId xmlns:a16="http://schemas.microsoft.com/office/drawing/2014/main" id="{99C991B4-7E9A-F64B-C611-FDE28ADDB33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14">
                <a:extLst>
                  <a:ext uri="{FF2B5EF4-FFF2-40B4-BE49-F238E27FC236}">
                    <a16:creationId xmlns:a16="http://schemas.microsoft.com/office/drawing/2014/main" id="{BA903C70-A59D-4F68-6DF8-ED2112018450}"/>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30" name="Text Box 115">
              <a:extLst>
                <a:ext uri="{FF2B5EF4-FFF2-40B4-BE49-F238E27FC236}">
                  <a16:creationId xmlns:a16="http://schemas.microsoft.com/office/drawing/2014/main" id="{2CCE2B4E-06C6-BE18-01E7-5C608826C147}"/>
                </a:ext>
              </a:extLst>
            </p:cNvPr>
            <p:cNvSpPr txBox="1">
              <a:spLocks noChangeAspect="1" noChangeArrowheads="1"/>
            </p:cNvSpPr>
            <p:nvPr/>
          </p:nvSpPr>
          <p:spPr bwMode="auto">
            <a:xfrm>
              <a:off x="90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1" name="Text Box 116">
              <a:extLst>
                <a:ext uri="{FF2B5EF4-FFF2-40B4-BE49-F238E27FC236}">
                  <a16:creationId xmlns:a16="http://schemas.microsoft.com/office/drawing/2014/main" id="{BC7DD575-B64F-A2E2-075F-5FCB44AC551B}"/>
                </a:ext>
              </a:extLst>
            </p:cNvPr>
            <p:cNvSpPr txBox="1">
              <a:spLocks noChangeAspect="1" noChangeArrowheads="1"/>
            </p:cNvSpPr>
            <p:nvPr/>
          </p:nvSpPr>
          <p:spPr bwMode="auto">
            <a:xfrm>
              <a:off x="114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2" name="Text Box 117">
              <a:extLst>
                <a:ext uri="{FF2B5EF4-FFF2-40B4-BE49-F238E27FC236}">
                  <a16:creationId xmlns:a16="http://schemas.microsoft.com/office/drawing/2014/main" id="{8F451422-58CB-85CC-6223-F9CFCC0721AB}"/>
                </a:ext>
              </a:extLst>
            </p:cNvPr>
            <p:cNvSpPr txBox="1">
              <a:spLocks noChangeAspect="1" noChangeArrowheads="1"/>
            </p:cNvSpPr>
            <p:nvPr/>
          </p:nvSpPr>
          <p:spPr bwMode="auto">
            <a:xfrm>
              <a:off x="1384" y="1710"/>
              <a:ext cx="2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3" name="Text Box 118">
              <a:extLst>
                <a:ext uri="{FF2B5EF4-FFF2-40B4-BE49-F238E27FC236}">
                  <a16:creationId xmlns:a16="http://schemas.microsoft.com/office/drawing/2014/main" id="{96D10F16-644A-0099-290E-AC408AF05383}"/>
                </a:ext>
              </a:extLst>
            </p:cNvPr>
            <p:cNvSpPr txBox="1">
              <a:spLocks noChangeAspect="1" noChangeArrowheads="1"/>
            </p:cNvSpPr>
            <p:nvPr/>
          </p:nvSpPr>
          <p:spPr bwMode="auto">
            <a:xfrm>
              <a:off x="162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C</a:t>
              </a:r>
              <a:endParaRPr lang="en-US" altLang="zh-CN" i="1">
                <a:solidFill>
                  <a:srgbClr val="0C325C"/>
                </a:solidFill>
                <a:ea typeface="ＭＳ Ｐゴシック" panose="020B0600070205080204" pitchFamily="34" charset="-128"/>
              </a:endParaRPr>
            </a:p>
          </p:txBody>
        </p:sp>
        <p:sp>
          <p:nvSpPr>
            <p:cNvPr id="34" name="Text Box 119">
              <a:extLst>
                <a:ext uri="{FF2B5EF4-FFF2-40B4-BE49-F238E27FC236}">
                  <a16:creationId xmlns:a16="http://schemas.microsoft.com/office/drawing/2014/main" id="{01C19CD3-8073-2C0D-92E5-4D98F9E6A0D4}"/>
                </a:ext>
              </a:extLst>
            </p:cNvPr>
            <p:cNvSpPr txBox="1">
              <a:spLocks noChangeAspect="1" noChangeArrowheads="1"/>
            </p:cNvSpPr>
            <p:nvPr/>
          </p:nvSpPr>
          <p:spPr bwMode="auto">
            <a:xfrm>
              <a:off x="186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E</a:t>
              </a:r>
              <a:endParaRPr lang="en-US" altLang="zh-CN" i="1">
                <a:solidFill>
                  <a:srgbClr val="0C325C"/>
                </a:solidFill>
                <a:ea typeface="ＭＳ Ｐゴシック" panose="020B0600070205080204" pitchFamily="34" charset="-128"/>
              </a:endParaRPr>
            </a:p>
          </p:txBody>
        </p:sp>
        <p:sp>
          <p:nvSpPr>
            <p:cNvPr id="35" name="Text Box 120">
              <a:extLst>
                <a:ext uri="{FF2B5EF4-FFF2-40B4-BE49-F238E27FC236}">
                  <a16:creationId xmlns:a16="http://schemas.microsoft.com/office/drawing/2014/main" id="{AE2337D1-7F50-34CE-B406-F25DAE7D2720}"/>
                </a:ext>
              </a:extLst>
            </p:cNvPr>
            <p:cNvSpPr txBox="1">
              <a:spLocks noChangeAspect="1" noChangeArrowheads="1"/>
            </p:cNvSpPr>
            <p:nvPr/>
          </p:nvSpPr>
          <p:spPr bwMode="auto">
            <a:xfrm>
              <a:off x="2103"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A</a:t>
              </a:r>
              <a:endParaRPr lang="en-US" altLang="zh-CN" i="1">
                <a:solidFill>
                  <a:srgbClr val="0C325C"/>
                </a:solidFill>
                <a:ea typeface="ＭＳ Ｐゴシック" panose="020B0600070205080204" pitchFamily="34" charset="-128"/>
              </a:endParaRPr>
            </a:p>
          </p:txBody>
        </p:sp>
        <p:sp>
          <p:nvSpPr>
            <p:cNvPr id="36" name="Text Box 121">
              <a:extLst>
                <a:ext uri="{FF2B5EF4-FFF2-40B4-BE49-F238E27FC236}">
                  <a16:creationId xmlns:a16="http://schemas.microsoft.com/office/drawing/2014/main" id="{39B4FB74-0E75-268B-39A5-67602EED2989}"/>
                </a:ext>
              </a:extLst>
            </p:cNvPr>
            <p:cNvSpPr txBox="1">
              <a:spLocks noChangeAspect="1" noChangeArrowheads="1"/>
            </p:cNvSpPr>
            <p:nvPr/>
          </p:nvSpPr>
          <p:spPr bwMode="auto">
            <a:xfrm>
              <a:off x="235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F</a:t>
              </a:r>
              <a:endParaRPr lang="en-US" altLang="zh-CN" i="1">
                <a:solidFill>
                  <a:srgbClr val="0C325C"/>
                </a:solidFill>
                <a:ea typeface="ＭＳ Ｐゴシック" panose="020B0600070205080204" pitchFamily="34" charset="-128"/>
              </a:endParaRPr>
            </a:p>
          </p:txBody>
        </p:sp>
        <p:sp>
          <p:nvSpPr>
            <p:cNvPr id="37" name="Text Box 122">
              <a:extLst>
                <a:ext uri="{FF2B5EF4-FFF2-40B4-BE49-F238E27FC236}">
                  <a16:creationId xmlns:a16="http://schemas.microsoft.com/office/drawing/2014/main" id="{29E65CD5-0BEF-6471-3A6B-1AEB6A617094}"/>
                </a:ext>
              </a:extLst>
            </p:cNvPr>
            <p:cNvSpPr txBox="1">
              <a:spLocks noChangeAspect="1" noChangeArrowheads="1"/>
            </p:cNvSpPr>
            <p:nvPr/>
          </p:nvSpPr>
          <p:spPr bwMode="auto">
            <a:xfrm>
              <a:off x="259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8" name="Text Box 123">
              <a:extLst>
                <a:ext uri="{FF2B5EF4-FFF2-40B4-BE49-F238E27FC236}">
                  <a16:creationId xmlns:a16="http://schemas.microsoft.com/office/drawing/2014/main" id="{F74F43AF-13F6-C474-3D89-96DA11CFFFFD}"/>
                </a:ext>
              </a:extLst>
            </p:cNvPr>
            <p:cNvSpPr txBox="1">
              <a:spLocks noChangeAspect="1" noChangeArrowheads="1"/>
            </p:cNvSpPr>
            <p:nvPr/>
          </p:nvSpPr>
          <p:spPr bwMode="auto">
            <a:xfrm>
              <a:off x="3072" y="1710"/>
              <a:ext cx="2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H</a:t>
              </a:r>
              <a:endParaRPr lang="en-US" altLang="zh-CN" i="1">
                <a:solidFill>
                  <a:srgbClr val="0C325C"/>
                </a:solidFill>
                <a:ea typeface="ＭＳ Ｐゴシック" panose="020B0600070205080204" pitchFamily="34" charset="-128"/>
              </a:endParaRPr>
            </a:p>
          </p:txBody>
        </p:sp>
        <p:sp>
          <p:nvSpPr>
            <p:cNvPr id="39" name="Text Box 124">
              <a:extLst>
                <a:ext uri="{FF2B5EF4-FFF2-40B4-BE49-F238E27FC236}">
                  <a16:creationId xmlns:a16="http://schemas.microsoft.com/office/drawing/2014/main" id="{16A6B345-9492-2CD4-46EA-12612AD3619A}"/>
                </a:ext>
              </a:extLst>
            </p:cNvPr>
            <p:cNvSpPr txBox="1">
              <a:spLocks noChangeAspect="1" noChangeArrowheads="1"/>
            </p:cNvSpPr>
            <p:nvPr/>
          </p:nvSpPr>
          <p:spPr bwMode="auto">
            <a:xfrm>
              <a:off x="3312" y="1710"/>
              <a:ext cx="20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ea typeface="ＭＳ Ｐゴシック" panose="020B0600070205080204" pitchFamily="34" charset="-128"/>
                </a:rPr>
                <a:t>G</a:t>
              </a:r>
              <a:endParaRPr lang="en-US" altLang="zh-CN" i="1">
                <a:solidFill>
                  <a:srgbClr val="0C325C"/>
                </a:solidFill>
                <a:ea typeface="ＭＳ Ｐゴシック" panose="020B0600070205080204" pitchFamily="34" charset="-128"/>
              </a:endParaRPr>
            </a:p>
          </p:txBody>
        </p:sp>
        <p:sp>
          <p:nvSpPr>
            <p:cNvPr id="40" name="Text Box 125">
              <a:extLst>
                <a:ext uri="{FF2B5EF4-FFF2-40B4-BE49-F238E27FC236}">
                  <a16:creationId xmlns:a16="http://schemas.microsoft.com/office/drawing/2014/main" id="{4A643682-E1E0-ED79-2E5B-70D9E890EAE9}"/>
                </a:ext>
              </a:extLst>
            </p:cNvPr>
            <p:cNvSpPr txBox="1">
              <a:spLocks noChangeAspect="1" noChangeArrowheads="1"/>
            </p:cNvSpPr>
            <p:nvPr/>
          </p:nvSpPr>
          <p:spPr bwMode="auto">
            <a:xfrm>
              <a:off x="2819" y="1702"/>
              <a:ext cx="3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ea typeface="ＭＳ Ｐゴシック" panose="020B0600070205080204" pitchFamily="34" charset="-128"/>
                </a:rPr>
                <a:t>0</a:t>
              </a:r>
              <a:endParaRPr lang="en-US" altLang="zh-CN">
                <a:solidFill>
                  <a:srgbClr val="0C325C"/>
                </a:solidFill>
                <a:ea typeface="ＭＳ Ｐゴシック" panose="020B0600070205080204" pitchFamily="34" charset="-128"/>
              </a:endParaRPr>
            </a:p>
          </p:txBody>
        </p:sp>
        <p:sp>
          <p:nvSpPr>
            <p:cNvPr id="41" name="Rectangle 126">
              <a:extLst>
                <a:ext uri="{FF2B5EF4-FFF2-40B4-BE49-F238E27FC236}">
                  <a16:creationId xmlns:a16="http://schemas.microsoft.com/office/drawing/2014/main" id="{BFF40DAE-190C-0F42-86EA-A728068856E1}"/>
                </a:ext>
              </a:extLst>
            </p:cNvPr>
            <p:cNvSpPr>
              <a:spLocks noChangeAspect="1" noChangeArrowheads="1"/>
            </p:cNvSpPr>
            <p:nvPr/>
          </p:nvSpPr>
          <p:spPr bwMode="auto">
            <a:xfrm>
              <a:off x="3431" y="1689"/>
              <a:ext cx="266" cy="42"/>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grpSp>
      <p:sp>
        <p:nvSpPr>
          <p:cNvPr id="53" name="Oval 17">
            <a:extLst>
              <a:ext uri="{FF2B5EF4-FFF2-40B4-BE49-F238E27FC236}">
                <a16:creationId xmlns:a16="http://schemas.microsoft.com/office/drawing/2014/main" id="{DF4A5E2E-FF11-39DD-F285-3D80D7D8E96C}"/>
              </a:ext>
            </a:extLst>
          </p:cNvPr>
          <p:cNvSpPr>
            <a:spLocks noChangeAspect="1" noChangeArrowheads="1"/>
          </p:cNvSpPr>
          <p:nvPr/>
        </p:nvSpPr>
        <p:spPr bwMode="auto">
          <a:xfrm>
            <a:off x="5842000" y="1724701"/>
            <a:ext cx="198438" cy="519351"/>
          </a:xfrm>
          <a:prstGeom prst="ellipse">
            <a:avLst/>
          </a:prstGeom>
          <a:noFill/>
          <a:ln w="28575">
            <a:solidFill>
              <a:srgbClr val="CC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4" name="Oval 17">
            <a:extLst>
              <a:ext uri="{FF2B5EF4-FFF2-40B4-BE49-F238E27FC236}">
                <a16:creationId xmlns:a16="http://schemas.microsoft.com/office/drawing/2014/main" id="{BC24827A-D00A-2F00-429A-F8B10FB96645}"/>
              </a:ext>
            </a:extLst>
          </p:cNvPr>
          <p:cNvSpPr>
            <a:spLocks noChangeAspect="1" noChangeArrowheads="1"/>
          </p:cNvSpPr>
          <p:nvPr/>
        </p:nvSpPr>
        <p:spPr bwMode="auto">
          <a:xfrm>
            <a:off x="6105525" y="5432425"/>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5" name="Text Box 18">
            <a:extLst>
              <a:ext uri="{FF2B5EF4-FFF2-40B4-BE49-F238E27FC236}">
                <a16:creationId xmlns:a16="http://schemas.microsoft.com/office/drawing/2014/main" id="{029CE0F4-2DEE-A741-5099-F1FEEB5663C5}"/>
              </a:ext>
            </a:extLst>
          </p:cNvPr>
          <p:cNvSpPr txBox="1">
            <a:spLocks noChangeAspect="1" noChangeArrowheads="1"/>
          </p:cNvSpPr>
          <p:nvPr/>
        </p:nvSpPr>
        <p:spPr bwMode="auto">
          <a:xfrm>
            <a:off x="6169025" y="5511800"/>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56" name="Oval 15">
            <a:extLst>
              <a:ext uri="{FF2B5EF4-FFF2-40B4-BE49-F238E27FC236}">
                <a16:creationId xmlns:a16="http://schemas.microsoft.com/office/drawing/2014/main" id="{22971A06-DCAA-EA70-9883-B6AA83311630}"/>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57" name="Text Box 16">
            <a:extLst>
              <a:ext uri="{FF2B5EF4-FFF2-40B4-BE49-F238E27FC236}">
                <a16:creationId xmlns:a16="http://schemas.microsoft.com/office/drawing/2014/main" id="{CA473D61-F0A2-18D4-6799-50C44C151D79}"/>
              </a:ext>
            </a:extLst>
          </p:cNvPr>
          <p:cNvSpPr txBox="1">
            <a:spLocks noChangeAspect="1" noChangeArrowheads="1"/>
          </p:cNvSpPr>
          <p:nvPr/>
        </p:nvSpPr>
        <p:spPr bwMode="auto">
          <a:xfrm>
            <a:off x="529748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58" name="Line 22">
            <a:extLst>
              <a:ext uri="{FF2B5EF4-FFF2-40B4-BE49-F238E27FC236}">
                <a16:creationId xmlns:a16="http://schemas.microsoft.com/office/drawing/2014/main" id="{2846E5F4-DC20-CF51-88D4-70DE9C93B13A}"/>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Oval 13">
            <a:extLst>
              <a:ext uri="{FF2B5EF4-FFF2-40B4-BE49-F238E27FC236}">
                <a16:creationId xmlns:a16="http://schemas.microsoft.com/office/drawing/2014/main" id="{7BBFFD88-B484-B772-4C2D-1B10CE8FD22F}"/>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0" name="Text Box 14">
            <a:extLst>
              <a:ext uri="{FF2B5EF4-FFF2-40B4-BE49-F238E27FC236}">
                <a16:creationId xmlns:a16="http://schemas.microsoft.com/office/drawing/2014/main" id="{2350D367-4430-8572-5042-00B0A13551F0}"/>
              </a:ext>
            </a:extLst>
          </p:cNvPr>
          <p:cNvSpPr txBox="1">
            <a:spLocks noChangeAspect="1" noChangeArrowheads="1"/>
          </p:cNvSpPr>
          <p:nvPr/>
        </p:nvSpPr>
        <p:spPr bwMode="auto">
          <a:xfrm>
            <a:off x="5297488" y="46831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1" name="Line 23">
            <a:extLst>
              <a:ext uri="{FF2B5EF4-FFF2-40B4-BE49-F238E27FC236}">
                <a16:creationId xmlns:a16="http://schemas.microsoft.com/office/drawing/2014/main" id="{53342C50-7E2D-EC49-19B1-4911EF3B436C}"/>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Line 82">
            <a:extLst>
              <a:ext uri="{FF2B5EF4-FFF2-40B4-BE49-F238E27FC236}">
                <a16:creationId xmlns:a16="http://schemas.microsoft.com/office/drawing/2014/main" id="{011B385A-7EB3-9059-D6C0-2AC91FB494CF}"/>
              </a:ext>
            </a:extLst>
          </p:cNvPr>
          <p:cNvSpPr>
            <a:spLocks noChangeShapeType="1"/>
          </p:cNvSpPr>
          <p:nvPr/>
        </p:nvSpPr>
        <p:spPr bwMode="auto">
          <a:xfrm>
            <a:off x="3336925" y="4127500"/>
            <a:ext cx="763588" cy="763588"/>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3" name="Line 83">
            <a:extLst>
              <a:ext uri="{FF2B5EF4-FFF2-40B4-BE49-F238E27FC236}">
                <a16:creationId xmlns:a16="http://schemas.microsoft.com/office/drawing/2014/main" id="{A47B4D38-3B9E-5280-5494-B4E11DA9BD9A}"/>
              </a:ext>
            </a:extLst>
          </p:cNvPr>
          <p:cNvSpPr>
            <a:spLocks noChangeShapeType="1"/>
          </p:cNvSpPr>
          <p:nvPr/>
        </p:nvSpPr>
        <p:spPr bwMode="auto">
          <a:xfrm flipH="1">
            <a:off x="3536951" y="5084763"/>
            <a:ext cx="644525"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p>
            <a:endParaRPr lang="en-US"/>
          </a:p>
        </p:txBody>
      </p:sp>
      <p:sp>
        <p:nvSpPr>
          <p:cNvPr id="64" name="Line 21">
            <a:extLst>
              <a:ext uri="{FF2B5EF4-FFF2-40B4-BE49-F238E27FC236}">
                <a16:creationId xmlns:a16="http://schemas.microsoft.com/office/drawing/2014/main" id="{85AA8F52-B983-7C0A-D7CE-383333BE06E6}"/>
              </a:ext>
            </a:extLst>
          </p:cNvPr>
          <p:cNvSpPr>
            <a:spLocks noChangeAspect="1" noChangeShapeType="1"/>
          </p:cNvSpPr>
          <p:nvPr/>
        </p:nvSpPr>
        <p:spPr bwMode="auto">
          <a:xfrm>
            <a:off x="4241800" y="4189413"/>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 name="Oval 5">
            <a:extLst>
              <a:ext uri="{FF2B5EF4-FFF2-40B4-BE49-F238E27FC236}">
                <a16:creationId xmlns:a16="http://schemas.microsoft.com/office/drawing/2014/main" id="{A290ADD4-E4B1-9513-DBF7-0333CF580CD3}"/>
              </a:ext>
            </a:extLst>
          </p:cNvPr>
          <p:cNvSpPr>
            <a:spLocks noChangeAspect="1" noChangeArrowheads="1"/>
          </p:cNvSpPr>
          <p:nvPr/>
        </p:nvSpPr>
        <p:spPr bwMode="auto">
          <a:xfrm>
            <a:off x="3986213" y="4843463"/>
            <a:ext cx="501650"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6" name="Text Box 6">
            <a:extLst>
              <a:ext uri="{FF2B5EF4-FFF2-40B4-BE49-F238E27FC236}">
                <a16:creationId xmlns:a16="http://schemas.microsoft.com/office/drawing/2014/main" id="{2E31AEA5-23C5-F039-9ED9-1CDDC5131BFA}"/>
              </a:ext>
            </a:extLst>
          </p:cNvPr>
          <p:cNvSpPr txBox="1">
            <a:spLocks noChangeAspect="1" noChangeArrowheads="1"/>
          </p:cNvSpPr>
          <p:nvPr/>
        </p:nvSpPr>
        <p:spPr bwMode="auto">
          <a:xfrm>
            <a:off x="4049714" y="4921250"/>
            <a:ext cx="50323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7" name="Oval 9">
            <a:extLst>
              <a:ext uri="{FF2B5EF4-FFF2-40B4-BE49-F238E27FC236}">
                <a16:creationId xmlns:a16="http://schemas.microsoft.com/office/drawing/2014/main" id="{25399480-8E77-447E-47FA-A4F98FA1F37B}"/>
              </a:ext>
            </a:extLst>
          </p:cNvPr>
          <p:cNvSpPr>
            <a:spLocks noChangeAspect="1" noChangeArrowheads="1"/>
          </p:cNvSpPr>
          <p:nvPr/>
        </p:nvSpPr>
        <p:spPr bwMode="auto">
          <a:xfrm>
            <a:off x="39766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68" name="Text Box 10">
            <a:extLst>
              <a:ext uri="{FF2B5EF4-FFF2-40B4-BE49-F238E27FC236}">
                <a16:creationId xmlns:a16="http://schemas.microsoft.com/office/drawing/2014/main" id="{70CC3BD5-C256-BA80-3E62-78C25C5AC2FB}"/>
              </a:ext>
            </a:extLst>
          </p:cNvPr>
          <p:cNvSpPr txBox="1">
            <a:spLocks noChangeAspect="1" noChangeArrowheads="1"/>
          </p:cNvSpPr>
          <p:nvPr/>
        </p:nvSpPr>
        <p:spPr bwMode="auto">
          <a:xfrm>
            <a:off x="4041775"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Oval 11">
            <a:extLst>
              <a:ext uri="{FF2B5EF4-FFF2-40B4-BE49-F238E27FC236}">
                <a16:creationId xmlns:a16="http://schemas.microsoft.com/office/drawing/2014/main" id="{03CC884E-6436-A275-E304-FB749AB23763}"/>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0" name="Text Box 12">
            <a:extLst>
              <a:ext uri="{FF2B5EF4-FFF2-40B4-BE49-F238E27FC236}">
                <a16:creationId xmlns:a16="http://schemas.microsoft.com/office/drawing/2014/main" id="{FB170A11-76E2-334A-EA8A-9BCE8590E8D0}"/>
              </a:ext>
            </a:extLst>
          </p:cNvPr>
          <p:cNvSpPr txBox="1">
            <a:spLocks noChangeAspect="1" noChangeArrowheads="1"/>
          </p:cNvSpPr>
          <p:nvPr/>
        </p:nvSpPr>
        <p:spPr bwMode="auto">
          <a:xfrm>
            <a:off x="5297488" y="5521325"/>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1" name="Line 21">
            <a:extLst>
              <a:ext uri="{FF2B5EF4-FFF2-40B4-BE49-F238E27FC236}">
                <a16:creationId xmlns:a16="http://schemas.microsoft.com/office/drawing/2014/main" id="{73728C41-7DE9-390E-F714-4DBBA672E825}"/>
              </a:ext>
            </a:extLst>
          </p:cNvPr>
          <p:cNvSpPr>
            <a:spLocks noChangeAspect="1" noChangeShapeType="1"/>
          </p:cNvSpPr>
          <p:nvPr/>
        </p:nvSpPr>
        <p:spPr bwMode="auto">
          <a:xfrm>
            <a:off x="3306763" y="4197350"/>
            <a:ext cx="0" cy="641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 name="Oval 3">
            <a:extLst>
              <a:ext uri="{FF2B5EF4-FFF2-40B4-BE49-F238E27FC236}">
                <a16:creationId xmlns:a16="http://schemas.microsoft.com/office/drawing/2014/main" id="{D1EFBCE5-E3C2-8799-A24C-0F2CEF718758}"/>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3" name="Text Box 4">
            <a:extLst>
              <a:ext uri="{FF2B5EF4-FFF2-40B4-BE49-F238E27FC236}">
                <a16:creationId xmlns:a16="http://schemas.microsoft.com/office/drawing/2014/main" id="{308D4EB2-087F-C2B6-36AC-369793D3B26A}"/>
              </a:ext>
            </a:extLst>
          </p:cNvPr>
          <p:cNvSpPr txBox="1">
            <a:spLocks noChangeAspect="1" noChangeArrowheads="1"/>
          </p:cNvSpPr>
          <p:nvPr/>
        </p:nvSpPr>
        <p:spPr bwMode="auto">
          <a:xfrm>
            <a:off x="3119438" y="3843338"/>
            <a:ext cx="5016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4" name="Oval 7">
            <a:extLst>
              <a:ext uri="{FF2B5EF4-FFF2-40B4-BE49-F238E27FC236}">
                <a16:creationId xmlns:a16="http://schemas.microsoft.com/office/drawing/2014/main" id="{530EA90B-1425-5097-64A6-A6C989280F35}"/>
              </a:ext>
            </a:extLst>
          </p:cNvPr>
          <p:cNvSpPr>
            <a:spLocks noChangeAspect="1" noChangeArrowheads="1"/>
          </p:cNvSpPr>
          <p:nvPr/>
        </p:nvSpPr>
        <p:spPr bwMode="auto">
          <a:xfrm>
            <a:off x="3035300" y="4838700"/>
            <a:ext cx="501650" cy="503238"/>
          </a:xfrm>
          <a:prstGeom prst="ellipse">
            <a:avLst/>
          </a:prstGeom>
          <a:gradFill rotWithShape="1">
            <a:gsLst>
              <a:gs pos="0">
                <a:srgbClr val="FFFFFF"/>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endParaRPr lang="en-US" altLang="zh-CN">
              <a:ea typeface="ＭＳ Ｐゴシック" panose="020B0600070205080204" pitchFamily="34" charset="-128"/>
            </a:endParaRPr>
          </a:p>
        </p:txBody>
      </p:sp>
      <p:sp>
        <p:nvSpPr>
          <p:cNvPr id="75" name="Text Box 8">
            <a:extLst>
              <a:ext uri="{FF2B5EF4-FFF2-40B4-BE49-F238E27FC236}">
                <a16:creationId xmlns:a16="http://schemas.microsoft.com/office/drawing/2014/main" id="{11851E34-A07A-6CA4-AA99-07A74644F44C}"/>
              </a:ext>
            </a:extLst>
          </p:cNvPr>
          <p:cNvSpPr txBox="1">
            <a:spLocks noChangeAspect="1" noChangeArrowheads="1"/>
          </p:cNvSpPr>
          <p:nvPr/>
        </p:nvSpPr>
        <p:spPr bwMode="auto">
          <a:xfrm>
            <a:off x="3098800" y="4918075"/>
            <a:ext cx="50323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Tree>
    <p:extLst>
      <p:ext uri="{BB962C8B-B14F-4D97-AF65-F5344CB8AC3E}">
        <p14:creationId xmlns:p14="http://schemas.microsoft.com/office/powerpoint/2010/main" val="11597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ED48-42F8-BE5C-C9C7-395F23D21231}"/>
              </a:ext>
            </a:extLst>
          </p:cNvPr>
          <p:cNvSpPr>
            <a:spLocks noGrp="1"/>
          </p:cNvSpPr>
          <p:nvPr>
            <p:ph type="title"/>
          </p:nvPr>
        </p:nvSpPr>
        <p:spPr/>
        <p:txBody>
          <a:bodyPr/>
          <a:lstStyle/>
          <a:p>
            <a:r>
              <a:rPr lang="en-US" dirty="0"/>
              <a:t>Vertical Constraint Graph – Final </a:t>
            </a:r>
          </a:p>
        </p:txBody>
      </p:sp>
      <p:sp>
        <p:nvSpPr>
          <p:cNvPr id="4" name="Oval 3">
            <a:extLst>
              <a:ext uri="{FF2B5EF4-FFF2-40B4-BE49-F238E27FC236}">
                <a16:creationId xmlns:a16="http://schemas.microsoft.com/office/drawing/2014/main" id="{DE2335E6-A64C-A445-B715-202A3EC01942}"/>
              </a:ext>
            </a:extLst>
          </p:cNvPr>
          <p:cNvSpPr>
            <a:spLocks noChangeAspect="1" noChangeArrowheads="1"/>
          </p:cNvSpPr>
          <p:nvPr/>
        </p:nvSpPr>
        <p:spPr bwMode="auto">
          <a:xfrm>
            <a:off x="3054350" y="3765550"/>
            <a:ext cx="503238"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 Box 4">
            <a:extLst>
              <a:ext uri="{FF2B5EF4-FFF2-40B4-BE49-F238E27FC236}">
                <a16:creationId xmlns:a16="http://schemas.microsoft.com/office/drawing/2014/main" id="{0C22E3E1-835A-93FC-1209-4AD90188ED44}"/>
              </a:ext>
            </a:extLst>
          </p:cNvPr>
          <p:cNvSpPr txBox="1">
            <a:spLocks noChangeAspect="1" noChangeArrowheads="1"/>
          </p:cNvSpPr>
          <p:nvPr/>
        </p:nvSpPr>
        <p:spPr bwMode="auto">
          <a:xfrm>
            <a:off x="3119438"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6" name="Oval 5">
            <a:extLst>
              <a:ext uri="{FF2B5EF4-FFF2-40B4-BE49-F238E27FC236}">
                <a16:creationId xmlns:a16="http://schemas.microsoft.com/office/drawing/2014/main" id="{26475860-47BA-F175-5BC1-0A2BFF674D54}"/>
              </a:ext>
            </a:extLst>
          </p:cNvPr>
          <p:cNvSpPr>
            <a:spLocks noChangeAspect="1" noChangeArrowheads="1"/>
          </p:cNvSpPr>
          <p:nvPr/>
        </p:nvSpPr>
        <p:spPr bwMode="auto">
          <a:xfrm>
            <a:off x="3727450" y="4594225"/>
            <a:ext cx="501650"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9C7125F1-77FC-BE39-8796-9DFC2ACE629B}"/>
              </a:ext>
            </a:extLst>
          </p:cNvPr>
          <p:cNvSpPr txBox="1">
            <a:spLocks noChangeAspect="1" noChangeArrowheads="1"/>
          </p:cNvSpPr>
          <p:nvPr/>
        </p:nvSpPr>
        <p:spPr bwMode="auto">
          <a:xfrm>
            <a:off x="3790950" y="4672013"/>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E</a:t>
            </a:r>
          </a:p>
        </p:txBody>
      </p:sp>
      <p:sp>
        <p:nvSpPr>
          <p:cNvPr id="8" name="Oval 7">
            <a:extLst>
              <a:ext uri="{FF2B5EF4-FFF2-40B4-BE49-F238E27FC236}">
                <a16:creationId xmlns:a16="http://schemas.microsoft.com/office/drawing/2014/main" id="{091F8637-A7C1-685A-54AF-91048A035853}"/>
              </a:ext>
            </a:extLst>
          </p:cNvPr>
          <p:cNvSpPr>
            <a:spLocks noChangeAspect="1" noChangeArrowheads="1"/>
          </p:cNvSpPr>
          <p:nvPr/>
        </p:nvSpPr>
        <p:spPr bwMode="auto">
          <a:xfrm>
            <a:off x="3727450" y="5432425"/>
            <a:ext cx="501650"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D25E45C3-022D-8360-3FA0-0950D41CE519}"/>
              </a:ext>
            </a:extLst>
          </p:cNvPr>
          <p:cNvSpPr txBox="1">
            <a:spLocks noChangeAspect="1" noChangeArrowheads="1"/>
          </p:cNvSpPr>
          <p:nvPr/>
        </p:nvSpPr>
        <p:spPr bwMode="auto">
          <a:xfrm>
            <a:off x="3790950" y="5511800"/>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10" name="Oval 9">
            <a:extLst>
              <a:ext uri="{FF2B5EF4-FFF2-40B4-BE49-F238E27FC236}">
                <a16:creationId xmlns:a16="http://schemas.microsoft.com/office/drawing/2014/main" id="{0190EE8D-A5D4-BF77-5E38-CC65DF16F9C6}"/>
              </a:ext>
            </a:extLst>
          </p:cNvPr>
          <p:cNvSpPr>
            <a:spLocks noChangeAspect="1" noChangeArrowheads="1"/>
          </p:cNvSpPr>
          <p:nvPr/>
        </p:nvSpPr>
        <p:spPr bwMode="auto">
          <a:xfrm>
            <a:off x="4395789" y="3765550"/>
            <a:ext cx="503237"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2ECBCE66-A780-1844-D7F1-17FB074946E9}"/>
              </a:ext>
            </a:extLst>
          </p:cNvPr>
          <p:cNvSpPr txBox="1">
            <a:spLocks noChangeAspect="1" noChangeArrowheads="1"/>
          </p:cNvSpPr>
          <p:nvPr/>
        </p:nvSpPr>
        <p:spPr bwMode="auto">
          <a:xfrm>
            <a:off x="4460875"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D</a:t>
            </a:r>
          </a:p>
        </p:txBody>
      </p:sp>
      <p:sp>
        <p:nvSpPr>
          <p:cNvPr id="12" name="Oval 11">
            <a:extLst>
              <a:ext uri="{FF2B5EF4-FFF2-40B4-BE49-F238E27FC236}">
                <a16:creationId xmlns:a16="http://schemas.microsoft.com/office/drawing/2014/main" id="{1F318069-6097-9E72-5B2D-E28886DCF923}"/>
              </a:ext>
            </a:extLst>
          </p:cNvPr>
          <p:cNvSpPr>
            <a:spLocks noChangeAspect="1" noChangeArrowheads="1"/>
          </p:cNvSpPr>
          <p:nvPr/>
        </p:nvSpPr>
        <p:spPr bwMode="auto">
          <a:xfrm>
            <a:off x="5232400" y="5441950"/>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2">
            <a:extLst>
              <a:ext uri="{FF2B5EF4-FFF2-40B4-BE49-F238E27FC236}">
                <a16:creationId xmlns:a16="http://schemas.microsoft.com/office/drawing/2014/main" id="{47F32524-2268-5C21-AEEA-AA049C821FFE}"/>
              </a:ext>
            </a:extLst>
          </p:cNvPr>
          <p:cNvSpPr txBox="1">
            <a:spLocks noChangeAspect="1" noChangeArrowheads="1"/>
          </p:cNvSpPr>
          <p:nvPr/>
        </p:nvSpPr>
        <p:spPr bwMode="auto">
          <a:xfrm>
            <a:off x="5297488" y="5521325"/>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Oval 13">
            <a:extLst>
              <a:ext uri="{FF2B5EF4-FFF2-40B4-BE49-F238E27FC236}">
                <a16:creationId xmlns:a16="http://schemas.microsoft.com/office/drawing/2014/main" id="{AE3209D2-929E-A600-DFE8-A6CF3A9431F5}"/>
              </a:ext>
            </a:extLst>
          </p:cNvPr>
          <p:cNvSpPr>
            <a:spLocks noChangeAspect="1" noChangeArrowheads="1"/>
          </p:cNvSpPr>
          <p:nvPr/>
        </p:nvSpPr>
        <p:spPr bwMode="auto">
          <a:xfrm>
            <a:off x="5232400" y="4603750"/>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4">
            <a:extLst>
              <a:ext uri="{FF2B5EF4-FFF2-40B4-BE49-F238E27FC236}">
                <a16:creationId xmlns:a16="http://schemas.microsoft.com/office/drawing/2014/main" id="{1A6953A6-59F4-5823-21E2-44E44EEAEDE8}"/>
              </a:ext>
            </a:extLst>
          </p:cNvPr>
          <p:cNvSpPr txBox="1">
            <a:spLocks noChangeAspect="1" noChangeArrowheads="1"/>
          </p:cNvSpPr>
          <p:nvPr/>
        </p:nvSpPr>
        <p:spPr bwMode="auto">
          <a:xfrm>
            <a:off x="5297488" y="4683125"/>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F</a:t>
            </a:r>
          </a:p>
        </p:txBody>
      </p:sp>
      <p:sp>
        <p:nvSpPr>
          <p:cNvPr id="16" name="Oval 15">
            <a:extLst>
              <a:ext uri="{FF2B5EF4-FFF2-40B4-BE49-F238E27FC236}">
                <a16:creationId xmlns:a16="http://schemas.microsoft.com/office/drawing/2014/main" id="{C9313169-AEDF-8527-315A-3E2110DFCAB8}"/>
              </a:ext>
            </a:extLst>
          </p:cNvPr>
          <p:cNvSpPr>
            <a:spLocks noChangeAspect="1" noChangeArrowheads="1"/>
          </p:cNvSpPr>
          <p:nvPr/>
        </p:nvSpPr>
        <p:spPr bwMode="auto">
          <a:xfrm>
            <a:off x="5232400" y="3765550"/>
            <a:ext cx="503238"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a:extLst>
              <a:ext uri="{FF2B5EF4-FFF2-40B4-BE49-F238E27FC236}">
                <a16:creationId xmlns:a16="http://schemas.microsoft.com/office/drawing/2014/main" id="{21FABCA9-8B38-5BF8-E722-9A0570AEC874}"/>
              </a:ext>
            </a:extLst>
          </p:cNvPr>
          <p:cNvSpPr txBox="1">
            <a:spLocks noChangeAspect="1" noChangeArrowheads="1"/>
          </p:cNvSpPr>
          <p:nvPr/>
        </p:nvSpPr>
        <p:spPr bwMode="auto">
          <a:xfrm>
            <a:off x="5297488" y="3843338"/>
            <a:ext cx="5016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G</a:t>
            </a:r>
          </a:p>
        </p:txBody>
      </p:sp>
      <p:sp>
        <p:nvSpPr>
          <p:cNvPr id="18" name="Oval 17">
            <a:extLst>
              <a:ext uri="{FF2B5EF4-FFF2-40B4-BE49-F238E27FC236}">
                <a16:creationId xmlns:a16="http://schemas.microsoft.com/office/drawing/2014/main" id="{0D0C1AC1-7A42-1B76-2729-4E98C4B51013}"/>
              </a:ext>
            </a:extLst>
          </p:cNvPr>
          <p:cNvSpPr>
            <a:spLocks noChangeAspect="1" noChangeArrowheads="1"/>
          </p:cNvSpPr>
          <p:nvPr/>
        </p:nvSpPr>
        <p:spPr bwMode="auto">
          <a:xfrm>
            <a:off x="6105525" y="5432425"/>
            <a:ext cx="501650"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8">
            <a:extLst>
              <a:ext uri="{FF2B5EF4-FFF2-40B4-BE49-F238E27FC236}">
                <a16:creationId xmlns:a16="http://schemas.microsoft.com/office/drawing/2014/main" id="{02DFFE0D-A4D7-4346-1A24-957528173897}"/>
              </a:ext>
            </a:extLst>
          </p:cNvPr>
          <p:cNvSpPr txBox="1">
            <a:spLocks noChangeAspect="1" noChangeArrowheads="1"/>
          </p:cNvSpPr>
          <p:nvPr/>
        </p:nvSpPr>
        <p:spPr bwMode="auto">
          <a:xfrm>
            <a:off x="6169025" y="5511800"/>
            <a:ext cx="5032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H</a:t>
            </a:r>
          </a:p>
        </p:txBody>
      </p:sp>
      <p:sp>
        <p:nvSpPr>
          <p:cNvPr id="20" name="Line 19">
            <a:extLst>
              <a:ext uri="{FF2B5EF4-FFF2-40B4-BE49-F238E27FC236}">
                <a16:creationId xmlns:a16="http://schemas.microsoft.com/office/drawing/2014/main" id="{473BB4A3-A367-3196-F96A-5CE3D4006772}"/>
              </a:ext>
            </a:extLst>
          </p:cNvPr>
          <p:cNvSpPr>
            <a:spLocks noChangeAspect="1" noChangeShapeType="1"/>
          </p:cNvSpPr>
          <p:nvPr/>
        </p:nvSpPr>
        <p:spPr bwMode="auto">
          <a:xfrm>
            <a:off x="3557588" y="4167189"/>
            <a:ext cx="336550"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0">
            <a:extLst>
              <a:ext uri="{FF2B5EF4-FFF2-40B4-BE49-F238E27FC236}">
                <a16:creationId xmlns:a16="http://schemas.microsoft.com/office/drawing/2014/main" id="{964F8D69-8400-42D5-1EFF-5E79297313D4}"/>
              </a:ext>
            </a:extLst>
          </p:cNvPr>
          <p:cNvSpPr>
            <a:spLocks noChangeAspect="1" noChangeShapeType="1"/>
          </p:cNvSpPr>
          <p:nvPr/>
        </p:nvSpPr>
        <p:spPr bwMode="auto">
          <a:xfrm flipH="1">
            <a:off x="4059238" y="4167189"/>
            <a:ext cx="368300"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1">
            <a:extLst>
              <a:ext uri="{FF2B5EF4-FFF2-40B4-BE49-F238E27FC236}">
                <a16:creationId xmlns:a16="http://schemas.microsoft.com/office/drawing/2014/main" id="{ED57864C-2C23-DF6C-07C8-D43D74568126}"/>
              </a:ext>
            </a:extLst>
          </p:cNvPr>
          <p:cNvSpPr>
            <a:spLocks noChangeAspect="1" noChangeShapeType="1"/>
          </p:cNvSpPr>
          <p:nvPr/>
        </p:nvSpPr>
        <p:spPr bwMode="auto">
          <a:xfrm>
            <a:off x="3986213" y="5095875"/>
            <a:ext cx="0" cy="336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969740BA-709E-428F-B712-C29474AD2B45}"/>
              </a:ext>
            </a:extLst>
          </p:cNvPr>
          <p:cNvSpPr>
            <a:spLocks noChangeAspect="1" noChangeShapeType="1"/>
          </p:cNvSpPr>
          <p:nvPr/>
        </p:nvSpPr>
        <p:spPr bwMode="auto">
          <a:xfrm>
            <a:off x="5500688" y="4267200"/>
            <a:ext cx="0" cy="336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2EBE195B-3D41-D700-3A99-BE5EB9EB1994}"/>
              </a:ext>
            </a:extLst>
          </p:cNvPr>
          <p:cNvSpPr>
            <a:spLocks noChangeAspect="1" noChangeShapeType="1"/>
          </p:cNvSpPr>
          <p:nvPr/>
        </p:nvSpPr>
        <p:spPr bwMode="auto">
          <a:xfrm>
            <a:off x="5500688" y="5106988"/>
            <a:ext cx="0" cy="334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AutoShape 24">
            <a:extLst>
              <a:ext uri="{FF2B5EF4-FFF2-40B4-BE49-F238E27FC236}">
                <a16:creationId xmlns:a16="http://schemas.microsoft.com/office/drawing/2014/main" id="{023CDD26-972E-088F-2461-0197E5533910}"/>
              </a:ext>
            </a:extLst>
          </p:cNvPr>
          <p:cNvSpPr>
            <a:spLocks noChangeAspect="1" noChangeArrowheads="1"/>
          </p:cNvSpPr>
          <p:nvPr/>
        </p:nvSpPr>
        <p:spPr bwMode="auto">
          <a:xfrm rot="5400000">
            <a:off x="4704558" y="2690020"/>
            <a:ext cx="319087" cy="70167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77">
            <a:extLst>
              <a:ext uri="{FF2B5EF4-FFF2-40B4-BE49-F238E27FC236}">
                <a16:creationId xmlns:a16="http://schemas.microsoft.com/office/drawing/2014/main" id="{4C8E60F9-B90C-C07F-2EE9-FE9C62804BFD}"/>
              </a:ext>
            </a:extLst>
          </p:cNvPr>
          <p:cNvGrpSpPr>
            <a:grpSpLocks noChangeAspect="1"/>
          </p:cNvGrpSpPr>
          <p:nvPr/>
        </p:nvGrpSpPr>
        <p:grpSpPr bwMode="auto">
          <a:xfrm>
            <a:off x="3259139" y="1831975"/>
            <a:ext cx="4200525" cy="63500"/>
            <a:chOff x="459" y="725"/>
            <a:chExt cx="2993" cy="0"/>
          </a:xfrm>
        </p:grpSpPr>
        <p:sp>
          <p:nvSpPr>
            <p:cNvPr id="27" name="Line 78">
              <a:extLst>
                <a:ext uri="{FF2B5EF4-FFF2-40B4-BE49-F238E27FC236}">
                  <a16:creationId xmlns:a16="http://schemas.microsoft.com/office/drawing/2014/main" id="{FE70C2DF-0F27-6EE6-E913-F345C874206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9">
              <a:extLst>
                <a:ext uri="{FF2B5EF4-FFF2-40B4-BE49-F238E27FC236}">
                  <a16:creationId xmlns:a16="http://schemas.microsoft.com/office/drawing/2014/main" id="{9938D9BC-4BCD-90C6-3265-3637A370204E}"/>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80">
              <a:extLst>
                <a:ext uri="{FF2B5EF4-FFF2-40B4-BE49-F238E27FC236}">
                  <a16:creationId xmlns:a16="http://schemas.microsoft.com/office/drawing/2014/main" id="{AE61FDE5-8DB0-9593-5140-4433C496F76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81">
              <a:extLst>
                <a:ext uri="{FF2B5EF4-FFF2-40B4-BE49-F238E27FC236}">
                  <a16:creationId xmlns:a16="http://schemas.microsoft.com/office/drawing/2014/main" id="{A948465F-E095-2272-046E-5A327E7B30D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82">
              <a:extLst>
                <a:ext uri="{FF2B5EF4-FFF2-40B4-BE49-F238E27FC236}">
                  <a16:creationId xmlns:a16="http://schemas.microsoft.com/office/drawing/2014/main" id="{3D788F82-5D67-62AA-0BCA-47C0DF8413D9}"/>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83">
              <a:extLst>
                <a:ext uri="{FF2B5EF4-FFF2-40B4-BE49-F238E27FC236}">
                  <a16:creationId xmlns:a16="http://schemas.microsoft.com/office/drawing/2014/main" id="{E346F230-E9AD-6C7D-C914-0DD786209B7F}"/>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4">
              <a:extLst>
                <a:ext uri="{FF2B5EF4-FFF2-40B4-BE49-F238E27FC236}">
                  <a16:creationId xmlns:a16="http://schemas.microsoft.com/office/drawing/2014/main" id="{9FCF5E26-07D2-D361-A8A3-C5E8BAE68411}"/>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85">
              <a:extLst>
                <a:ext uri="{FF2B5EF4-FFF2-40B4-BE49-F238E27FC236}">
                  <a16:creationId xmlns:a16="http://schemas.microsoft.com/office/drawing/2014/main" id="{85E03756-EA6F-F064-A984-82959112D2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86">
              <a:extLst>
                <a:ext uri="{FF2B5EF4-FFF2-40B4-BE49-F238E27FC236}">
                  <a16:creationId xmlns:a16="http://schemas.microsoft.com/office/drawing/2014/main" id="{EFC9F71E-128F-280B-2871-F0D1C076B3FA}"/>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7">
              <a:extLst>
                <a:ext uri="{FF2B5EF4-FFF2-40B4-BE49-F238E27FC236}">
                  <a16:creationId xmlns:a16="http://schemas.microsoft.com/office/drawing/2014/main" id="{C3AA2805-1831-77DE-D43C-1AA013634960}"/>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8">
              <a:extLst>
                <a:ext uri="{FF2B5EF4-FFF2-40B4-BE49-F238E27FC236}">
                  <a16:creationId xmlns:a16="http://schemas.microsoft.com/office/drawing/2014/main" id="{22D5A93B-3248-E720-4370-CB05794EC16F}"/>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8" name="Text Box 89">
            <a:extLst>
              <a:ext uri="{FF2B5EF4-FFF2-40B4-BE49-F238E27FC236}">
                <a16:creationId xmlns:a16="http://schemas.microsoft.com/office/drawing/2014/main" id="{5303BBAF-350A-3FE4-ED84-53B4C1D19C34}"/>
              </a:ext>
            </a:extLst>
          </p:cNvPr>
          <p:cNvSpPr txBox="1">
            <a:spLocks noChangeAspect="1" noChangeArrowheads="1"/>
          </p:cNvSpPr>
          <p:nvPr/>
        </p:nvSpPr>
        <p:spPr bwMode="auto">
          <a:xfrm>
            <a:off x="3113089" y="1514475"/>
            <a:ext cx="32067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39" name="Text Box 90">
            <a:extLst>
              <a:ext uri="{FF2B5EF4-FFF2-40B4-BE49-F238E27FC236}">
                <a16:creationId xmlns:a16="http://schemas.microsoft.com/office/drawing/2014/main" id="{231CCE98-B265-6AA2-0793-22969E475AC5}"/>
              </a:ext>
            </a:extLst>
          </p:cNvPr>
          <p:cNvSpPr txBox="1">
            <a:spLocks noChangeAspect="1" noChangeArrowheads="1"/>
          </p:cNvSpPr>
          <p:nvPr/>
        </p:nvSpPr>
        <p:spPr bwMode="auto">
          <a:xfrm>
            <a:off x="3473450"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40" name="Text Box 91">
            <a:extLst>
              <a:ext uri="{FF2B5EF4-FFF2-40B4-BE49-F238E27FC236}">
                <a16:creationId xmlns:a16="http://schemas.microsoft.com/office/drawing/2014/main" id="{86D03CB3-7E60-CD8F-8997-69C3EEACE636}"/>
              </a:ext>
            </a:extLst>
          </p:cNvPr>
          <p:cNvSpPr txBox="1">
            <a:spLocks noChangeAspect="1" noChangeArrowheads="1"/>
          </p:cNvSpPr>
          <p:nvPr/>
        </p:nvSpPr>
        <p:spPr bwMode="auto">
          <a:xfrm>
            <a:off x="3863975" y="1514475"/>
            <a:ext cx="31750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1" name="Text Box 92">
            <a:extLst>
              <a:ext uri="{FF2B5EF4-FFF2-40B4-BE49-F238E27FC236}">
                <a16:creationId xmlns:a16="http://schemas.microsoft.com/office/drawing/2014/main" id="{0D1DCC9E-C03D-9C51-DF1C-B2DC4705C3C5}"/>
              </a:ext>
            </a:extLst>
          </p:cNvPr>
          <p:cNvSpPr txBox="1">
            <a:spLocks noChangeAspect="1" noChangeArrowheads="1"/>
          </p:cNvSpPr>
          <p:nvPr/>
        </p:nvSpPr>
        <p:spPr bwMode="auto">
          <a:xfrm>
            <a:off x="4243389" y="1514475"/>
            <a:ext cx="319087"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42" name="Text Box 93">
            <a:extLst>
              <a:ext uri="{FF2B5EF4-FFF2-40B4-BE49-F238E27FC236}">
                <a16:creationId xmlns:a16="http://schemas.microsoft.com/office/drawing/2014/main" id="{E13993D8-8EB5-1FFB-90BE-FEBE8B494749}"/>
              </a:ext>
            </a:extLst>
          </p:cNvPr>
          <p:cNvSpPr txBox="1">
            <a:spLocks noChangeAspect="1" noChangeArrowheads="1"/>
          </p:cNvSpPr>
          <p:nvPr/>
        </p:nvSpPr>
        <p:spPr bwMode="auto">
          <a:xfrm>
            <a:off x="4638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43" name="Text Box 94">
            <a:extLst>
              <a:ext uri="{FF2B5EF4-FFF2-40B4-BE49-F238E27FC236}">
                <a16:creationId xmlns:a16="http://schemas.microsoft.com/office/drawing/2014/main" id="{10F9B64B-C98B-8CB2-75B3-85BA3E02790C}"/>
              </a:ext>
            </a:extLst>
          </p:cNvPr>
          <p:cNvSpPr txBox="1">
            <a:spLocks noChangeAspect="1" noChangeArrowheads="1"/>
          </p:cNvSpPr>
          <p:nvPr/>
        </p:nvSpPr>
        <p:spPr bwMode="auto">
          <a:xfrm>
            <a:off x="5400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4" name="Text Box 95">
            <a:extLst>
              <a:ext uri="{FF2B5EF4-FFF2-40B4-BE49-F238E27FC236}">
                <a16:creationId xmlns:a16="http://schemas.microsoft.com/office/drawing/2014/main" id="{F2C78919-A0B1-0663-FB52-1E35AB6D58D0}"/>
              </a:ext>
            </a:extLst>
          </p:cNvPr>
          <p:cNvSpPr txBox="1">
            <a:spLocks noChangeAspect="1" noChangeArrowheads="1"/>
          </p:cNvSpPr>
          <p:nvPr/>
        </p:nvSpPr>
        <p:spPr bwMode="auto">
          <a:xfrm>
            <a:off x="5019675" y="1514475"/>
            <a:ext cx="31750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45" name="Text Box 96">
            <a:extLst>
              <a:ext uri="{FF2B5EF4-FFF2-40B4-BE49-F238E27FC236}">
                <a16:creationId xmlns:a16="http://schemas.microsoft.com/office/drawing/2014/main" id="{517ED2D0-93C0-DD07-5E38-D456563777F4}"/>
              </a:ext>
            </a:extLst>
          </p:cNvPr>
          <p:cNvSpPr txBox="1">
            <a:spLocks noChangeAspect="1" noChangeArrowheads="1"/>
          </p:cNvSpPr>
          <p:nvPr/>
        </p:nvSpPr>
        <p:spPr bwMode="auto">
          <a:xfrm>
            <a:off x="57816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6" name="Text Box 97">
            <a:extLst>
              <a:ext uri="{FF2B5EF4-FFF2-40B4-BE49-F238E27FC236}">
                <a16:creationId xmlns:a16="http://schemas.microsoft.com/office/drawing/2014/main" id="{28F55A2D-85E2-DA77-2757-5C485009CC0F}"/>
              </a:ext>
            </a:extLst>
          </p:cNvPr>
          <p:cNvSpPr txBox="1">
            <a:spLocks noChangeAspect="1" noChangeArrowheads="1"/>
          </p:cNvSpPr>
          <p:nvPr/>
        </p:nvSpPr>
        <p:spPr bwMode="auto">
          <a:xfrm>
            <a:off x="6149975" y="1514475"/>
            <a:ext cx="31908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47" name="Text Box 98">
            <a:extLst>
              <a:ext uri="{FF2B5EF4-FFF2-40B4-BE49-F238E27FC236}">
                <a16:creationId xmlns:a16="http://schemas.microsoft.com/office/drawing/2014/main" id="{09AFC288-E791-8951-0368-A0A28C59D909}"/>
              </a:ext>
            </a:extLst>
          </p:cNvPr>
          <p:cNvSpPr txBox="1">
            <a:spLocks noChangeAspect="1" noChangeArrowheads="1"/>
          </p:cNvSpPr>
          <p:nvPr/>
        </p:nvSpPr>
        <p:spPr bwMode="auto">
          <a:xfrm>
            <a:off x="6543675" y="1514475"/>
            <a:ext cx="4778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8" name="Text Box 99">
            <a:extLst>
              <a:ext uri="{FF2B5EF4-FFF2-40B4-BE49-F238E27FC236}">
                <a16:creationId xmlns:a16="http://schemas.microsoft.com/office/drawing/2014/main" id="{5E0E331F-09A8-899F-F618-AB77500EAB16}"/>
              </a:ext>
            </a:extLst>
          </p:cNvPr>
          <p:cNvSpPr txBox="1">
            <a:spLocks noChangeAspect="1" noChangeArrowheads="1"/>
          </p:cNvSpPr>
          <p:nvPr/>
        </p:nvSpPr>
        <p:spPr bwMode="auto">
          <a:xfrm>
            <a:off x="6924675" y="1514475"/>
            <a:ext cx="477838"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49" name="Rectangle 100">
            <a:extLst>
              <a:ext uri="{FF2B5EF4-FFF2-40B4-BE49-F238E27FC236}">
                <a16:creationId xmlns:a16="http://schemas.microsoft.com/office/drawing/2014/main" id="{BCBEB2D8-49E6-EE2E-FFC6-22F4EFEBDDD1}"/>
              </a:ext>
            </a:extLst>
          </p:cNvPr>
          <p:cNvSpPr>
            <a:spLocks noChangeAspect="1" noChangeArrowheads="1"/>
          </p:cNvSpPr>
          <p:nvPr/>
        </p:nvSpPr>
        <p:spPr bwMode="auto">
          <a:xfrm>
            <a:off x="7113589" y="1789114"/>
            <a:ext cx="422275" cy="84137"/>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 name="Group 102">
            <a:extLst>
              <a:ext uri="{FF2B5EF4-FFF2-40B4-BE49-F238E27FC236}">
                <a16:creationId xmlns:a16="http://schemas.microsoft.com/office/drawing/2014/main" id="{F0D57401-CA90-B79E-D67B-C20B3096E542}"/>
              </a:ext>
            </a:extLst>
          </p:cNvPr>
          <p:cNvGrpSpPr>
            <a:grpSpLocks/>
          </p:cNvGrpSpPr>
          <p:nvPr/>
        </p:nvGrpSpPr>
        <p:grpSpPr bwMode="auto">
          <a:xfrm>
            <a:off x="3098801" y="2205041"/>
            <a:ext cx="4437063" cy="407988"/>
            <a:chOff x="902" y="1689"/>
            <a:chExt cx="2795" cy="257"/>
          </a:xfrm>
        </p:grpSpPr>
        <p:grpSp>
          <p:nvGrpSpPr>
            <p:cNvPr id="51" name="Group 103">
              <a:extLst>
                <a:ext uri="{FF2B5EF4-FFF2-40B4-BE49-F238E27FC236}">
                  <a16:creationId xmlns:a16="http://schemas.microsoft.com/office/drawing/2014/main" id="{911AA1F1-1A0D-BBE2-D560-3E979F3BC6A8}"/>
                </a:ext>
              </a:extLst>
            </p:cNvPr>
            <p:cNvGrpSpPr>
              <a:grpSpLocks noChangeAspect="1"/>
            </p:cNvGrpSpPr>
            <p:nvPr/>
          </p:nvGrpSpPr>
          <p:grpSpPr bwMode="auto">
            <a:xfrm>
              <a:off x="992" y="1710"/>
              <a:ext cx="2647" cy="39"/>
              <a:chOff x="459" y="725"/>
              <a:chExt cx="2993" cy="0"/>
            </a:xfrm>
          </p:grpSpPr>
          <p:sp>
            <p:nvSpPr>
              <p:cNvPr id="64" name="Line 104">
                <a:extLst>
                  <a:ext uri="{FF2B5EF4-FFF2-40B4-BE49-F238E27FC236}">
                    <a16:creationId xmlns:a16="http://schemas.microsoft.com/office/drawing/2014/main" id="{C7133B45-6A1D-00E4-4D57-0232A6924FC3}"/>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105">
                <a:extLst>
                  <a:ext uri="{FF2B5EF4-FFF2-40B4-BE49-F238E27FC236}">
                    <a16:creationId xmlns:a16="http://schemas.microsoft.com/office/drawing/2014/main" id="{EAE3D7B9-5F55-1AEC-1E1E-EBDBAC326A22}"/>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06">
                <a:extLst>
                  <a:ext uri="{FF2B5EF4-FFF2-40B4-BE49-F238E27FC236}">
                    <a16:creationId xmlns:a16="http://schemas.microsoft.com/office/drawing/2014/main" id="{04C5C64A-9FC1-F1FC-35F9-32CE39DEA5C8}"/>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07">
                <a:extLst>
                  <a:ext uri="{FF2B5EF4-FFF2-40B4-BE49-F238E27FC236}">
                    <a16:creationId xmlns:a16="http://schemas.microsoft.com/office/drawing/2014/main" id="{7E0113ED-E55D-9217-70C9-2F4A6C8892E4}"/>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08">
                <a:extLst>
                  <a:ext uri="{FF2B5EF4-FFF2-40B4-BE49-F238E27FC236}">
                    <a16:creationId xmlns:a16="http://schemas.microsoft.com/office/drawing/2014/main" id="{220F8228-84B6-ACAC-1D39-E191FCA9A3F5}"/>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09">
                <a:extLst>
                  <a:ext uri="{FF2B5EF4-FFF2-40B4-BE49-F238E27FC236}">
                    <a16:creationId xmlns:a16="http://schemas.microsoft.com/office/drawing/2014/main" id="{62826FD2-3B03-A8E9-24E5-0A251048F665}"/>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10">
                <a:extLst>
                  <a:ext uri="{FF2B5EF4-FFF2-40B4-BE49-F238E27FC236}">
                    <a16:creationId xmlns:a16="http://schemas.microsoft.com/office/drawing/2014/main" id="{06058AFB-7E65-89FA-E457-B2D6E549C697}"/>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11">
                <a:extLst>
                  <a:ext uri="{FF2B5EF4-FFF2-40B4-BE49-F238E27FC236}">
                    <a16:creationId xmlns:a16="http://schemas.microsoft.com/office/drawing/2014/main" id="{29DD143A-3FCD-1A58-F9E9-8303618A1EF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12">
                <a:extLst>
                  <a:ext uri="{FF2B5EF4-FFF2-40B4-BE49-F238E27FC236}">
                    <a16:creationId xmlns:a16="http://schemas.microsoft.com/office/drawing/2014/main" id="{0F4797B1-8262-685A-D665-8CD8BA5D6079}"/>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13">
                <a:extLst>
                  <a:ext uri="{FF2B5EF4-FFF2-40B4-BE49-F238E27FC236}">
                    <a16:creationId xmlns:a16="http://schemas.microsoft.com/office/drawing/2014/main" id="{D4974E6E-F80C-C64F-CB73-568FCE28FE9D}"/>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14">
                <a:extLst>
                  <a:ext uri="{FF2B5EF4-FFF2-40B4-BE49-F238E27FC236}">
                    <a16:creationId xmlns:a16="http://schemas.microsoft.com/office/drawing/2014/main" id="{C97A3208-1B28-5ED4-9967-136C94FFEEDC}"/>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2" name="Text Box 115">
              <a:extLst>
                <a:ext uri="{FF2B5EF4-FFF2-40B4-BE49-F238E27FC236}">
                  <a16:creationId xmlns:a16="http://schemas.microsoft.com/office/drawing/2014/main" id="{31ABCB43-B295-4C59-6502-93CA882F3820}"/>
                </a:ext>
              </a:extLst>
            </p:cNvPr>
            <p:cNvSpPr txBox="1">
              <a:spLocks noChangeAspect="1" noChangeArrowheads="1"/>
            </p:cNvSpPr>
            <p:nvPr/>
          </p:nvSpPr>
          <p:spPr bwMode="auto">
            <a:xfrm>
              <a:off x="90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53" name="Text Box 116">
              <a:extLst>
                <a:ext uri="{FF2B5EF4-FFF2-40B4-BE49-F238E27FC236}">
                  <a16:creationId xmlns:a16="http://schemas.microsoft.com/office/drawing/2014/main" id="{8E7E4129-2363-05A6-43A6-2D71A0E78C36}"/>
                </a:ext>
              </a:extLst>
            </p:cNvPr>
            <p:cNvSpPr txBox="1">
              <a:spLocks noChangeAspect="1" noChangeArrowheads="1"/>
            </p:cNvSpPr>
            <p:nvPr/>
          </p:nvSpPr>
          <p:spPr bwMode="auto">
            <a:xfrm>
              <a:off x="114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54" name="Text Box 117">
              <a:extLst>
                <a:ext uri="{FF2B5EF4-FFF2-40B4-BE49-F238E27FC236}">
                  <a16:creationId xmlns:a16="http://schemas.microsoft.com/office/drawing/2014/main" id="{9A69DE75-1406-E84F-FF03-2D71BF1ACCF3}"/>
                </a:ext>
              </a:extLst>
            </p:cNvPr>
            <p:cNvSpPr txBox="1">
              <a:spLocks noChangeAspect="1" noChangeArrowheads="1"/>
            </p:cNvSpPr>
            <p:nvPr/>
          </p:nvSpPr>
          <p:spPr bwMode="auto">
            <a:xfrm>
              <a:off x="1384" y="1710"/>
              <a:ext cx="200"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55" name="Text Box 118">
              <a:extLst>
                <a:ext uri="{FF2B5EF4-FFF2-40B4-BE49-F238E27FC236}">
                  <a16:creationId xmlns:a16="http://schemas.microsoft.com/office/drawing/2014/main" id="{F2769A6A-094D-F809-D8A3-98A622E98FF2}"/>
                </a:ext>
              </a:extLst>
            </p:cNvPr>
            <p:cNvSpPr txBox="1">
              <a:spLocks noChangeAspect="1" noChangeArrowheads="1"/>
            </p:cNvSpPr>
            <p:nvPr/>
          </p:nvSpPr>
          <p:spPr bwMode="auto">
            <a:xfrm>
              <a:off x="1622" y="1710"/>
              <a:ext cx="20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56" name="Text Box 119">
              <a:extLst>
                <a:ext uri="{FF2B5EF4-FFF2-40B4-BE49-F238E27FC236}">
                  <a16:creationId xmlns:a16="http://schemas.microsoft.com/office/drawing/2014/main" id="{89CC7207-DBEE-D934-FE6E-C4BFCFE8E68F}"/>
                </a:ext>
              </a:extLst>
            </p:cNvPr>
            <p:cNvSpPr txBox="1">
              <a:spLocks noChangeAspect="1" noChangeArrowheads="1"/>
            </p:cNvSpPr>
            <p:nvPr/>
          </p:nvSpPr>
          <p:spPr bwMode="auto">
            <a:xfrm>
              <a:off x="186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57" name="Text Box 120">
              <a:extLst>
                <a:ext uri="{FF2B5EF4-FFF2-40B4-BE49-F238E27FC236}">
                  <a16:creationId xmlns:a16="http://schemas.microsoft.com/office/drawing/2014/main" id="{EEE587DA-9A2F-A1CB-1495-BA292B67A6F7}"/>
                </a:ext>
              </a:extLst>
            </p:cNvPr>
            <p:cNvSpPr txBox="1">
              <a:spLocks noChangeAspect="1" noChangeArrowheads="1"/>
            </p:cNvSpPr>
            <p:nvPr/>
          </p:nvSpPr>
          <p:spPr bwMode="auto">
            <a:xfrm>
              <a:off x="2103"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58" name="Text Box 121">
              <a:extLst>
                <a:ext uri="{FF2B5EF4-FFF2-40B4-BE49-F238E27FC236}">
                  <a16:creationId xmlns:a16="http://schemas.microsoft.com/office/drawing/2014/main" id="{BE51CB30-A872-7808-D5D2-69D8B26883C4}"/>
                </a:ext>
              </a:extLst>
            </p:cNvPr>
            <p:cNvSpPr txBox="1">
              <a:spLocks noChangeAspect="1" noChangeArrowheads="1"/>
            </p:cNvSpPr>
            <p:nvPr/>
          </p:nvSpPr>
          <p:spPr bwMode="auto">
            <a:xfrm>
              <a:off x="235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59" name="Text Box 122">
              <a:extLst>
                <a:ext uri="{FF2B5EF4-FFF2-40B4-BE49-F238E27FC236}">
                  <a16:creationId xmlns:a16="http://schemas.microsoft.com/office/drawing/2014/main" id="{029A33A5-BE43-D66B-F457-D5F9342D3A01}"/>
                </a:ext>
              </a:extLst>
            </p:cNvPr>
            <p:cNvSpPr txBox="1">
              <a:spLocks noChangeAspect="1" noChangeArrowheads="1"/>
            </p:cNvSpPr>
            <p:nvPr/>
          </p:nvSpPr>
          <p:spPr bwMode="auto">
            <a:xfrm>
              <a:off x="259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60" name="Text Box 123">
              <a:extLst>
                <a:ext uri="{FF2B5EF4-FFF2-40B4-BE49-F238E27FC236}">
                  <a16:creationId xmlns:a16="http://schemas.microsoft.com/office/drawing/2014/main" id="{C5DE552C-E605-F544-5EF1-21515C34E9C9}"/>
                </a:ext>
              </a:extLst>
            </p:cNvPr>
            <p:cNvSpPr txBox="1">
              <a:spLocks noChangeAspect="1" noChangeArrowheads="1"/>
            </p:cNvSpPr>
            <p:nvPr/>
          </p:nvSpPr>
          <p:spPr bwMode="auto">
            <a:xfrm>
              <a:off x="3072" y="1710"/>
              <a:ext cx="2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61" name="Text Box 124">
              <a:extLst>
                <a:ext uri="{FF2B5EF4-FFF2-40B4-BE49-F238E27FC236}">
                  <a16:creationId xmlns:a16="http://schemas.microsoft.com/office/drawing/2014/main" id="{3171E18A-899A-FE51-1E04-D95FAC7E6D14}"/>
                </a:ext>
              </a:extLst>
            </p:cNvPr>
            <p:cNvSpPr txBox="1">
              <a:spLocks noChangeAspect="1" noChangeArrowheads="1"/>
            </p:cNvSpPr>
            <p:nvPr/>
          </p:nvSpPr>
          <p:spPr bwMode="auto">
            <a:xfrm>
              <a:off x="3312" y="1710"/>
              <a:ext cx="20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62" name="Text Box 125">
              <a:extLst>
                <a:ext uri="{FF2B5EF4-FFF2-40B4-BE49-F238E27FC236}">
                  <a16:creationId xmlns:a16="http://schemas.microsoft.com/office/drawing/2014/main" id="{B006233B-3984-CF95-A10C-5EE47FAC5A4B}"/>
                </a:ext>
              </a:extLst>
            </p:cNvPr>
            <p:cNvSpPr txBox="1">
              <a:spLocks noChangeAspect="1" noChangeArrowheads="1"/>
            </p:cNvSpPr>
            <p:nvPr/>
          </p:nvSpPr>
          <p:spPr bwMode="auto">
            <a:xfrm>
              <a:off x="2819" y="1702"/>
              <a:ext cx="30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63" name="Rectangle 126">
              <a:extLst>
                <a:ext uri="{FF2B5EF4-FFF2-40B4-BE49-F238E27FC236}">
                  <a16:creationId xmlns:a16="http://schemas.microsoft.com/office/drawing/2014/main" id="{50912E97-457E-47CF-6B49-7DF3549E16AE}"/>
                </a:ext>
              </a:extLst>
            </p:cNvPr>
            <p:cNvSpPr>
              <a:spLocks noChangeAspect="1" noChangeArrowheads="1"/>
            </p:cNvSpPr>
            <p:nvPr/>
          </p:nvSpPr>
          <p:spPr bwMode="auto">
            <a:xfrm>
              <a:off x="3431" y="1689"/>
              <a:ext cx="266" cy="4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0711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normAutofit/>
          </a:bodyPr>
          <a:lstStyle/>
          <a:p>
            <a:r>
              <a:rPr lang="en-US" dirty="0"/>
              <a:t>Recap: Global and Detailed Routing</a:t>
            </a:r>
          </a:p>
        </p:txBody>
      </p:sp>
      <p:sp>
        <p:nvSpPr>
          <p:cNvPr id="3" name="Rectangle 79">
            <a:extLst>
              <a:ext uri="{FF2B5EF4-FFF2-40B4-BE49-F238E27FC236}">
                <a16:creationId xmlns:a16="http://schemas.microsoft.com/office/drawing/2014/main" id="{A9EA6201-D02C-F9C4-72C7-4E470BA791C8}"/>
              </a:ext>
            </a:extLst>
          </p:cNvPr>
          <p:cNvSpPr>
            <a:spLocks noChangeArrowheads="1"/>
          </p:cNvSpPr>
          <p:nvPr/>
        </p:nvSpPr>
        <p:spPr bwMode="auto">
          <a:xfrm>
            <a:off x="2325915" y="2132013"/>
            <a:ext cx="3182938" cy="2947987"/>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80">
            <a:extLst>
              <a:ext uri="{FF2B5EF4-FFF2-40B4-BE49-F238E27FC236}">
                <a16:creationId xmlns:a16="http://schemas.microsoft.com/office/drawing/2014/main" id="{59B42190-143D-9599-10FF-002074C15B49}"/>
              </a:ext>
            </a:extLst>
          </p:cNvPr>
          <p:cNvSpPr>
            <a:spLocks noChangeArrowheads="1"/>
          </p:cNvSpPr>
          <p:nvPr/>
        </p:nvSpPr>
        <p:spPr bwMode="auto">
          <a:xfrm rot="16200000">
            <a:off x="4236472" y="3937794"/>
            <a:ext cx="595312"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81">
            <a:extLst>
              <a:ext uri="{FF2B5EF4-FFF2-40B4-BE49-F238E27FC236}">
                <a16:creationId xmlns:a16="http://schemas.microsoft.com/office/drawing/2014/main" id="{FF8B6DAE-6DBA-D491-3B83-AD7EFD365541}"/>
              </a:ext>
            </a:extLst>
          </p:cNvPr>
          <p:cNvSpPr>
            <a:spLocks noChangeArrowheads="1"/>
          </p:cNvSpPr>
          <p:nvPr/>
        </p:nvSpPr>
        <p:spPr bwMode="auto">
          <a:xfrm>
            <a:off x="2984728" y="3798888"/>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2">
            <a:extLst>
              <a:ext uri="{FF2B5EF4-FFF2-40B4-BE49-F238E27FC236}">
                <a16:creationId xmlns:a16="http://schemas.microsoft.com/office/drawing/2014/main" id="{999D3766-CA7F-C85D-E398-E2EE386FD876}"/>
              </a:ext>
            </a:extLst>
          </p:cNvPr>
          <p:cNvSpPr>
            <a:spLocks noChangeArrowheads="1"/>
          </p:cNvSpPr>
          <p:nvPr/>
        </p:nvSpPr>
        <p:spPr bwMode="auto">
          <a:xfrm flipH="1">
            <a:off x="2322740" y="2132013"/>
            <a:ext cx="3186113" cy="2947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3">
            <a:extLst>
              <a:ext uri="{FF2B5EF4-FFF2-40B4-BE49-F238E27FC236}">
                <a16:creationId xmlns:a16="http://schemas.microsoft.com/office/drawing/2014/main" id="{61DEE90E-22DD-51AA-FEB6-766051128A01}"/>
              </a:ext>
            </a:extLst>
          </p:cNvPr>
          <p:cNvSpPr>
            <a:spLocks noChangeArrowheads="1"/>
          </p:cNvSpPr>
          <p:nvPr/>
        </p:nvSpPr>
        <p:spPr bwMode="auto">
          <a:xfrm>
            <a:off x="2818040" y="256540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84">
            <a:extLst>
              <a:ext uri="{FF2B5EF4-FFF2-40B4-BE49-F238E27FC236}">
                <a16:creationId xmlns:a16="http://schemas.microsoft.com/office/drawing/2014/main" id="{F311B076-CDD8-4F70-994D-F4A276432858}"/>
              </a:ext>
            </a:extLst>
          </p:cNvPr>
          <p:cNvSpPr>
            <a:spLocks noChangeArrowheads="1"/>
          </p:cNvSpPr>
          <p:nvPr/>
        </p:nvSpPr>
        <p:spPr bwMode="auto">
          <a:xfrm rot="16200000">
            <a:off x="4234090" y="2676525"/>
            <a:ext cx="785813" cy="11096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5">
            <a:extLst>
              <a:ext uri="{FF2B5EF4-FFF2-40B4-BE49-F238E27FC236}">
                <a16:creationId xmlns:a16="http://schemas.microsoft.com/office/drawing/2014/main" id="{ACEB73C0-4DF2-7234-EE82-6E9AB56805A4}"/>
              </a:ext>
            </a:extLst>
          </p:cNvPr>
          <p:cNvSpPr>
            <a:spLocks noChangeShapeType="1"/>
          </p:cNvSpPr>
          <p:nvPr/>
        </p:nvSpPr>
        <p:spPr bwMode="auto">
          <a:xfrm>
            <a:off x="4078515" y="2135188"/>
            <a:ext cx="0" cy="2047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6">
            <a:extLst>
              <a:ext uri="{FF2B5EF4-FFF2-40B4-BE49-F238E27FC236}">
                <a16:creationId xmlns:a16="http://schemas.microsoft.com/office/drawing/2014/main" id="{BEC4533C-CFF0-228F-FBBC-DF57F1BD5515}"/>
              </a:ext>
            </a:extLst>
          </p:cNvPr>
          <p:cNvSpPr>
            <a:spLocks noChangeShapeType="1"/>
          </p:cNvSpPr>
          <p:nvPr/>
        </p:nvSpPr>
        <p:spPr bwMode="auto">
          <a:xfrm>
            <a:off x="2335440" y="2568575"/>
            <a:ext cx="31623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7">
            <a:extLst>
              <a:ext uri="{FF2B5EF4-FFF2-40B4-BE49-F238E27FC236}">
                <a16:creationId xmlns:a16="http://schemas.microsoft.com/office/drawing/2014/main" id="{AFACF961-74F1-D5B8-F4B5-E828900DBF51}"/>
              </a:ext>
            </a:extLst>
          </p:cNvPr>
          <p:cNvSpPr>
            <a:spLocks noChangeShapeType="1"/>
          </p:cNvSpPr>
          <p:nvPr/>
        </p:nvSpPr>
        <p:spPr bwMode="auto">
          <a:xfrm>
            <a:off x="2816453" y="2139950"/>
            <a:ext cx="0" cy="2933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8">
            <a:extLst>
              <a:ext uri="{FF2B5EF4-FFF2-40B4-BE49-F238E27FC236}">
                <a16:creationId xmlns:a16="http://schemas.microsoft.com/office/drawing/2014/main" id="{8BA8E8BD-30FF-781D-05FB-7ED504C3635E}"/>
              </a:ext>
            </a:extLst>
          </p:cNvPr>
          <p:cNvSpPr>
            <a:spLocks noChangeShapeType="1"/>
          </p:cNvSpPr>
          <p:nvPr/>
        </p:nvSpPr>
        <p:spPr bwMode="auto">
          <a:xfrm>
            <a:off x="2321153" y="3430588"/>
            <a:ext cx="1752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9">
            <a:extLst>
              <a:ext uri="{FF2B5EF4-FFF2-40B4-BE49-F238E27FC236}">
                <a16:creationId xmlns:a16="http://schemas.microsoft.com/office/drawing/2014/main" id="{B0CDFF73-99FA-A0D7-BD56-9EC5AA8859FF}"/>
              </a:ext>
            </a:extLst>
          </p:cNvPr>
          <p:cNvSpPr>
            <a:spLocks noChangeShapeType="1"/>
          </p:cNvSpPr>
          <p:nvPr/>
        </p:nvSpPr>
        <p:spPr bwMode="auto">
          <a:xfrm>
            <a:off x="3483203" y="2139950"/>
            <a:ext cx="0" cy="16573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90">
            <a:extLst>
              <a:ext uri="{FF2B5EF4-FFF2-40B4-BE49-F238E27FC236}">
                <a16:creationId xmlns:a16="http://schemas.microsoft.com/office/drawing/2014/main" id="{C1E4D03D-21DD-506F-0D88-80642A0DF16E}"/>
              </a:ext>
            </a:extLst>
          </p:cNvPr>
          <p:cNvSpPr>
            <a:spLocks noChangeShapeType="1"/>
          </p:cNvSpPr>
          <p:nvPr/>
        </p:nvSpPr>
        <p:spPr bwMode="auto">
          <a:xfrm>
            <a:off x="2321153" y="3792538"/>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1">
            <a:extLst>
              <a:ext uri="{FF2B5EF4-FFF2-40B4-BE49-F238E27FC236}">
                <a16:creationId xmlns:a16="http://schemas.microsoft.com/office/drawing/2014/main" id="{C4AAC3E9-032F-689A-9EA4-4DF7F3308050}"/>
              </a:ext>
            </a:extLst>
          </p:cNvPr>
          <p:cNvSpPr>
            <a:spLocks noChangeShapeType="1"/>
          </p:cNvSpPr>
          <p:nvPr/>
        </p:nvSpPr>
        <p:spPr bwMode="auto">
          <a:xfrm>
            <a:off x="2983140" y="3430588"/>
            <a:ext cx="0" cy="1638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2">
            <a:extLst>
              <a:ext uri="{FF2B5EF4-FFF2-40B4-BE49-F238E27FC236}">
                <a16:creationId xmlns:a16="http://schemas.microsoft.com/office/drawing/2014/main" id="{763FBD5A-F0CF-7E42-E3F9-B742C8970CFA}"/>
              </a:ext>
            </a:extLst>
          </p:cNvPr>
          <p:cNvSpPr>
            <a:spLocks noChangeShapeType="1"/>
          </p:cNvSpPr>
          <p:nvPr/>
        </p:nvSpPr>
        <p:spPr bwMode="auto">
          <a:xfrm>
            <a:off x="2321153" y="4668838"/>
            <a:ext cx="167163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3">
            <a:extLst>
              <a:ext uri="{FF2B5EF4-FFF2-40B4-BE49-F238E27FC236}">
                <a16:creationId xmlns:a16="http://schemas.microsoft.com/office/drawing/2014/main" id="{49F53A5A-A887-6C17-78CF-5A20FB228582}"/>
              </a:ext>
            </a:extLst>
          </p:cNvPr>
          <p:cNvSpPr>
            <a:spLocks noChangeShapeType="1"/>
          </p:cNvSpPr>
          <p:nvPr/>
        </p:nvSpPr>
        <p:spPr bwMode="auto">
          <a:xfrm>
            <a:off x="3645128" y="2130425"/>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4">
            <a:extLst>
              <a:ext uri="{FF2B5EF4-FFF2-40B4-BE49-F238E27FC236}">
                <a16:creationId xmlns:a16="http://schemas.microsoft.com/office/drawing/2014/main" id="{128C77F1-C0F5-D0DD-A0A5-35D91922B6A1}"/>
              </a:ext>
            </a:extLst>
          </p:cNvPr>
          <p:cNvSpPr>
            <a:spLocks noChangeShapeType="1"/>
          </p:cNvSpPr>
          <p:nvPr/>
        </p:nvSpPr>
        <p:spPr bwMode="auto">
          <a:xfrm>
            <a:off x="3478440" y="2844800"/>
            <a:ext cx="20240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5">
            <a:extLst>
              <a:ext uri="{FF2B5EF4-FFF2-40B4-BE49-F238E27FC236}">
                <a16:creationId xmlns:a16="http://schemas.microsoft.com/office/drawing/2014/main" id="{2AACF3E3-6954-2AC3-FFA5-01B01D5709C8}"/>
              </a:ext>
            </a:extLst>
          </p:cNvPr>
          <p:cNvSpPr>
            <a:spLocks noChangeShapeType="1"/>
          </p:cNvSpPr>
          <p:nvPr/>
        </p:nvSpPr>
        <p:spPr bwMode="auto">
          <a:xfrm>
            <a:off x="2325915" y="3630613"/>
            <a:ext cx="31813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6">
            <a:extLst>
              <a:ext uri="{FF2B5EF4-FFF2-40B4-BE49-F238E27FC236}">
                <a16:creationId xmlns:a16="http://schemas.microsoft.com/office/drawing/2014/main" id="{237B94E1-78E4-BA7A-A1E4-66F19B2964DB}"/>
              </a:ext>
            </a:extLst>
          </p:cNvPr>
          <p:cNvSpPr>
            <a:spLocks noChangeShapeType="1"/>
          </p:cNvSpPr>
          <p:nvPr/>
        </p:nvSpPr>
        <p:spPr bwMode="auto">
          <a:xfrm>
            <a:off x="3645128" y="4183063"/>
            <a:ext cx="18573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7">
            <a:extLst>
              <a:ext uri="{FF2B5EF4-FFF2-40B4-BE49-F238E27FC236}">
                <a16:creationId xmlns:a16="http://schemas.microsoft.com/office/drawing/2014/main" id="{5FFDC50E-B269-1DAB-4D45-A98F9C1F970B}"/>
              </a:ext>
            </a:extLst>
          </p:cNvPr>
          <p:cNvSpPr>
            <a:spLocks noChangeShapeType="1"/>
          </p:cNvSpPr>
          <p:nvPr/>
        </p:nvSpPr>
        <p:spPr bwMode="auto">
          <a:xfrm>
            <a:off x="3992790" y="4183063"/>
            <a:ext cx="0" cy="89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98">
            <a:extLst>
              <a:ext uri="{FF2B5EF4-FFF2-40B4-BE49-F238E27FC236}">
                <a16:creationId xmlns:a16="http://schemas.microsoft.com/office/drawing/2014/main" id="{FDB67872-3F87-1B1E-62AD-F20DE27E369D}"/>
              </a:ext>
            </a:extLst>
          </p:cNvPr>
          <p:cNvSpPr>
            <a:spLocks noChangeArrowheads="1"/>
          </p:cNvSpPr>
          <p:nvPr/>
        </p:nvSpPr>
        <p:spPr bwMode="auto">
          <a:xfrm>
            <a:off x="2816453" y="27209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99">
            <a:extLst>
              <a:ext uri="{FF2B5EF4-FFF2-40B4-BE49-F238E27FC236}">
                <a16:creationId xmlns:a16="http://schemas.microsoft.com/office/drawing/2014/main" id="{23745826-B1B3-E86E-FEC8-76D471A85336}"/>
              </a:ext>
            </a:extLst>
          </p:cNvPr>
          <p:cNvGrpSpPr>
            <a:grpSpLocks/>
          </p:cNvGrpSpPr>
          <p:nvPr/>
        </p:nvGrpSpPr>
        <p:grpSpPr bwMode="auto">
          <a:xfrm>
            <a:off x="2840265" y="2611438"/>
            <a:ext cx="457200" cy="388937"/>
            <a:chOff x="318" y="1866"/>
            <a:chExt cx="288" cy="245"/>
          </a:xfrm>
        </p:grpSpPr>
        <p:sp>
          <p:nvSpPr>
            <p:cNvPr id="27" name="Text Box 100">
              <a:extLst>
                <a:ext uri="{FF2B5EF4-FFF2-40B4-BE49-F238E27FC236}">
                  <a16:creationId xmlns:a16="http://schemas.microsoft.com/office/drawing/2014/main" id="{94E3BA7F-28E3-22E1-26BA-2BE1EF1ABD3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28" name="Oval 101">
              <a:extLst>
                <a:ext uri="{FF2B5EF4-FFF2-40B4-BE49-F238E27FC236}">
                  <a16:creationId xmlns:a16="http://schemas.microsoft.com/office/drawing/2014/main" id="{BF643A60-DC63-FFF8-7286-D3D2CEB1510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102">
            <a:extLst>
              <a:ext uri="{FF2B5EF4-FFF2-40B4-BE49-F238E27FC236}">
                <a16:creationId xmlns:a16="http://schemas.microsoft.com/office/drawing/2014/main" id="{729C3B95-0463-86C4-C256-F1B59AFA1C80}"/>
              </a:ext>
            </a:extLst>
          </p:cNvPr>
          <p:cNvGrpSpPr>
            <a:grpSpLocks/>
          </p:cNvGrpSpPr>
          <p:nvPr/>
        </p:nvGrpSpPr>
        <p:grpSpPr bwMode="auto">
          <a:xfrm>
            <a:off x="3006953" y="3797300"/>
            <a:ext cx="457200" cy="388938"/>
            <a:chOff x="318" y="1866"/>
            <a:chExt cx="288" cy="245"/>
          </a:xfrm>
        </p:grpSpPr>
        <p:sp>
          <p:nvSpPr>
            <p:cNvPr id="30" name="Text Box 103">
              <a:extLst>
                <a:ext uri="{FF2B5EF4-FFF2-40B4-BE49-F238E27FC236}">
                  <a16:creationId xmlns:a16="http://schemas.microsoft.com/office/drawing/2014/main" id="{6CA91C4A-1F49-C6BA-160F-56E241A6448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31" name="Oval 104">
              <a:extLst>
                <a:ext uri="{FF2B5EF4-FFF2-40B4-BE49-F238E27FC236}">
                  <a16:creationId xmlns:a16="http://schemas.microsoft.com/office/drawing/2014/main" id="{7D4EFCAB-1041-4D36-DF92-5243773B085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Rectangle 105">
            <a:extLst>
              <a:ext uri="{FF2B5EF4-FFF2-40B4-BE49-F238E27FC236}">
                <a16:creationId xmlns:a16="http://schemas.microsoft.com/office/drawing/2014/main" id="{6AD92A0B-6F2B-4EA2-9FE2-9B47CF9A3085}"/>
              </a:ext>
            </a:extLst>
          </p:cNvPr>
          <p:cNvSpPr>
            <a:spLocks noChangeArrowheads="1"/>
          </p:cNvSpPr>
          <p:nvPr/>
        </p:nvSpPr>
        <p:spPr bwMode="auto">
          <a:xfrm>
            <a:off x="2983140" y="391636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106">
            <a:extLst>
              <a:ext uri="{FF2B5EF4-FFF2-40B4-BE49-F238E27FC236}">
                <a16:creationId xmlns:a16="http://schemas.microsoft.com/office/drawing/2014/main" id="{039FE81D-DDCA-AA11-4200-D09764FBC746}"/>
              </a:ext>
            </a:extLst>
          </p:cNvPr>
          <p:cNvGrpSpPr>
            <a:grpSpLocks/>
          </p:cNvGrpSpPr>
          <p:nvPr/>
        </p:nvGrpSpPr>
        <p:grpSpPr bwMode="auto">
          <a:xfrm>
            <a:off x="3154590" y="4206875"/>
            <a:ext cx="457200" cy="388938"/>
            <a:chOff x="318" y="1866"/>
            <a:chExt cx="288" cy="245"/>
          </a:xfrm>
        </p:grpSpPr>
        <p:sp>
          <p:nvSpPr>
            <p:cNvPr id="34" name="Text Box 107">
              <a:extLst>
                <a:ext uri="{FF2B5EF4-FFF2-40B4-BE49-F238E27FC236}">
                  <a16:creationId xmlns:a16="http://schemas.microsoft.com/office/drawing/2014/main" id="{9CC5F0C4-AF79-03A1-3FF6-CFB648E0B34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35" name="Oval 108">
              <a:extLst>
                <a:ext uri="{FF2B5EF4-FFF2-40B4-BE49-F238E27FC236}">
                  <a16:creationId xmlns:a16="http://schemas.microsoft.com/office/drawing/2014/main" id="{8CDF068C-92C4-25F5-85A4-9DEBD91F897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Rectangle 109">
            <a:extLst>
              <a:ext uri="{FF2B5EF4-FFF2-40B4-BE49-F238E27FC236}">
                <a16:creationId xmlns:a16="http://schemas.microsoft.com/office/drawing/2014/main" id="{F70A556E-5803-D22D-7C84-8842C6782F4C}"/>
              </a:ext>
            </a:extLst>
          </p:cNvPr>
          <p:cNvSpPr>
            <a:spLocks noChangeArrowheads="1"/>
          </p:cNvSpPr>
          <p:nvPr/>
        </p:nvSpPr>
        <p:spPr bwMode="auto">
          <a:xfrm>
            <a:off x="3597503" y="43259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7" name="Group 110">
            <a:extLst>
              <a:ext uri="{FF2B5EF4-FFF2-40B4-BE49-F238E27FC236}">
                <a16:creationId xmlns:a16="http://schemas.microsoft.com/office/drawing/2014/main" id="{8908331F-04DD-30EB-EEB2-A511CDA7D140}"/>
              </a:ext>
            </a:extLst>
          </p:cNvPr>
          <p:cNvGrpSpPr>
            <a:grpSpLocks/>
          </p:cNvGrpSpPr>
          <p:nvPr/>
        </p:nvGrpSpPr>
        <p:grpSpPr bwMode="auto">
          <a:xfrm>
            <a:off x="4592865" y="4278313"/>
            <a:ext cx="457200" cy="388937"/>
            <a:chOff x="318" y="1866"/>
            <a:chExt cx="288" cy="245"/>
          </a:xfrm>
        </p:grpSpPr>
        <p:sp>
          <p:nvSpPr>
            <p:cNvPr id="38" name="Text Box 111">
              <a:extLst>
                <a:ext uri="{FF2B5EF4-FFF2-40B4-BE49-F238E27FC236}">
                  <a16:creationId xmlns:a16="http://schemas.microsoft.com/office/drawing/2014/main" id="{02981B9A-0028-BF0A-64C1-7EF098AFA77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39" name="Oval 112">
              <a:extLst>
                <a:ext uri="{FF2B5EF4-FFF2-40B4-BE49-F238E27FC236}">
                  <a16:creationId xmlns:a16="http://schemas.microsoft.com/office/drawing/2014/main" id="{35C408E1-9B91-7B51-2B2A-793A159867F2}"/>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3">
            <a:extLst>
              <a:ext uri="{FF2B5EF4-FFF2-40B4-BE49-F238E27FC236}">
                <a16:creationId xmlns:a16="http://schemas.microsoft.com/office/drawing/2014/main" id="{122EF10F-68F2-6A5A-7025-0D2299E4BFAB}"/>
              </a:ext>
            </a:extLst>
          </p:cNvPr>
          <p:cNvSpPr>
            <a:spLocks noChangeShapeType="1"/>
          </p:cNvSpPr>
          <p:nvPr/>
        </p:nvSpPr>
        <p:spPr bwMode="auto">
          <a:xfrm>
            <a:off x="2321153" y="4778375"/>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114">
            <a:extLst>
              <a:ext uri="{FF2B5EF4-FFF2-40B4-BE49-F238E27FC236}">
                <a16:creationId xmlns:a16="http://schemas.microsoft.com/office/drawing/2014/main" id="{0D67C66B-A503-4AA6-1C4C-9DACE921AD70}"/>
              </a:ext>
            </a:extLst>
          </p:cNvPr>
          <p:cNvSpPr>
            <a:spLocks noChangeShapeType="1"/>
          </p:cNvSpPr>
          <p:nvPr/>
        </p:nvSpPr>
        <p:spPr bwMode="auto">
          <a:xfrm>
            <a:off x="5078640" y="3630613"/>
            <a:ext cx="0" cy="144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 name="Group 115">
            <a:extLst>
              <a:ext uri="{FF2B5EF4-FFF2-40B4-BE49-F238E27FC236}">
                <a16:creationId xmlns:a16="http://schemas.microsoft.com/office/drawing/2014/main" id="{6E2308C9-1181-BD1A-3947-EB901D8005D8}"/>
              </a:ext>
            </a:extLst>
          </p:cNvPr>
          <p:cNvGrpSpPr>
            <a:grpSpLocks/>
          </p:cNvGrpSpPr>
          <p:nvPr/>
        </p:nvGrpSpPr>
        <p:grpSpPr bwMode="auto">
          <a:xfrm>
            <a:off x="4021365" y="4278313"/>
            <a:ext cx="457200" cy="388937"/>
            <a:chOff x="318" y="1866"/>
            <a:chExt cx="288" cy="245"/>
          </a:xfrm>
        </p:grpSpPr>
        <p:sp>
          <p:nvSpPr>
            <p:cNvPr id="43" name="Text Box 116">
              <a:extLst>
                <a:ext uri="{FF2B5EF4-FFF2-40B4-BE49-F238E27FC236}">
                  <a16:creationId xmlns:a16="http://schemas.microsoft.com/office/drawing/2014/main" id="{D5A39216-FB23-7712-ADD8-973AF8A87734}"/>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44" name="Oval 117">
              <a:extLst>
                <a:ext uri="{FF2B5EF4-FFF2-40B4-BE49-F238E27FC236}">
                  <a16:creationId xmlns:a16="http://schemas.microsoft.com/office/drawing/2014/main" id="{F34C1EA1-4230-6F20-9EA4-ECDD5F87C8CB}"/>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 name="Group 118">
            <a:extLst>
              <a:ext uri="{FF2B5EF4-FFF2-40B4-BE49-F238E27FC236}">
                <a16:creationId xmlns:a16="http://schemas.microsoft.com/office/drawing/2014/main" id="{3E643986-CBD8-E349-02C8-5EB44ECD0F56}"/>
              </a:ext>
            </a:extLst>
          </p:cNvPr>
          <p:cNvGrpSpPr>
            <a:grpSpLocks/>
          </p:cNvGrpSpPr>
          <p:nvPr/>
        </p:nvGrpSpPr>
        <p:grpSpPr bwMode="auto">
          <a:xfrm>
            <a:off x="4107090" y="3221038"/>
            <a:ext cx="457200" cy="388937"/>
            <a:chOff x="318" y="1866"/>
            <a:chExt cx="288" cy="245"/>
          </a:xfrm>
        </p:grpSpPr>
        <p:sp>
          <p:nvSpPr>
            <p:cNvPr id="46" name="Text Box 119">
              <a:extLst>
                <a:ext uri="{FF2B5EF4-FFF2-40B4-BE49-F238E27FC236}">
                  <a16:creationId xmlns:a16="http://schemas.microsoft.com/office/drawing/2014/main" id="{D88B0A54-8E2C-BCF6-0A91-137B6C2A315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47" name="Oval 120">
              <a:extLst>
                <a:ext uri="{FF2B5EF4-FFF2-40B4-BE49-F238E27FC236}">
                  <a16:creationId xmlns:a16="http://schemas.microsoft.com/office/drawing/2014/main" id="{8FAFB931-67DA-B660-D248-4741E737808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121">
            <a:extLst>
              <a:ext uri="{FF2B5EF4-FFF2-40B4-BE49-F238E27FC236}">
                <a16:creationId xmlns:a16="http://schemas.microsoft.com/office/drawing/2014/main" id="{94F40FE8-DB12-A1D2-1AED-00E18EE4571B}"/>
              </a:ext>
            </a:extLst>
          </p:cNvPr>
          <p:cNvGrpSpPr>
            <a:grpSpLocks/>
          </p:cNvGrpSpPr>
          <p:nvPr/>
        </p:nvGrpSpPr>
        <p:grpSpPr bwMode="auto">
          <a:xfrm>
            <a:off x="4097565" y="2835275"/>
            <a:ext cx="457200" cy="388938"/>
            <a:chOff x="318" y="1866"/>
            <a:chExt cx="288" cy="245"/>
          </a:xfrm>
        </p:grpSpPr>
        <p:sp>
          <p:nvSpPr>
            <p:cNvPr id="49" name="Text Box 122">
              <a:extLst>
                <a:ext uri="{FF2B5EF4-FFF2-40B4-BE49-F238E27FC236}">
                  <a16:creationId xmlns:a16="http://schemas.microsoft.com/office/drawing/2014/main" id="{FC6DCDC0-6BE9-5478-68AA-EECB356B286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50" name="Oval 123">
              <a:extLst>
                <a:ext uri="{FF2B5EF4-FFF2-40B4-BE49-F238E27FC236}">
                  <a16:creationId xmlns:a16="http://schemas.microsoft.com/office/drawing/2014/main" id="{9D15BC2F-F5FF-B55A-CBDB-F63BE516E7FA}"/>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 name="Group 124">
            <a:extLst>
              <a:ext uri="{FF2B5EF4-FFF2-40B4-BE49-F238E27FC236}">
                <a16:creationId xmlns:a16="http://schemas.microsoft.com/office/drawing/2014/main" id="{F34655B7-92BD-027C-DF0F-2781983DC217}"/>
              </a:ext>
            </a:extLst>
          </p:cNvPr>
          <p:cNvGrpSpPr>
            <a:grpSpLocks/>
          </p:cNvGrpSpPr>
          <p:nvPr/>
        </p:nvGrpSpPr>
        <p:grpSpPr bwMode="auto">
          <a:xfrm>
            <a:off x="4683353" y="3016250"/>
            <a:ext cx="457200" cy="388938"/>
            <a:chOff x="318" y="1866"/>
            <a:chExt cx="288" cy="245"/>
          </a:xfrm>
        </p:grpSpPr>
        <p:sp>
          <p:nvSpPr>
            <p:cNvPr id="52" name="Text Box 125">
              <a:extLst>
                <a:ext uri="{FF2B5EF4-FFF2-40B4-BE49-F238E27FC236}">
                  <a16:creationId xmlns:a16="http://schemas.microsoft.com/office/drawing/2014/main" id="{BDB73334-E718-6055-002B-A601F0EDD5A0}"/>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53" name="Oval 126">
              <a:extLst>
                <a:ext uri="{FF2B5EF4-FFF2-40B4-BE49-F238E27FC236}">
                  <a16:creationId xmlns:a16="http://schemas.microsoft.com/office/drawing/2014/main" id="{150DE35D-B5B7-AF43-4E75-B0CD5D4BF57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Line 127">
            <a:extLst>
              <a:ext uri="{FF2B5EF4-FFF2-40B4-BE49-F238E27FC236}">
                <a16:creationId xmlns:a16="http://schemas.microsoft.com/office/drawing/2014/main" id="{864D1F5D-40E4-6884-AEAE-02A105C3BFFA}"/>
              </a:ext>
            </a:extLst>
          </p:cNvPr>
          <p:cNvSpPr>
            <a:spLocks noChangeShapeType="1"/>
          </p:cNvSpPr>
          <p:nvPr/>
        </p:nvSpPr>
        <p:spPr bwMode="auto">
          <a:xfrm>
            <a:off x="5183415" y="2139950"/>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28">
            <a:extLst>
              <a:ext uri="{FF2B5EF4-FFF2-40B4-BE49-F238E27FC236}">
                <a16:creationId xmlns:a16="http://schemas.microsoft.com/office/drawing/2014/main" id="{9862FFC3-5210-67D5-A810-5588B04D8AC3}"/>
              </a:ext>
            </a:extLst>
          </p:cNvPr>
          <p:cNvSpPr>
            <a:spLocks/>
          </p:cNvSpPr>
          <p:nvPr/>
        </p:nvSpPr>
        <p:spPr bwMode="auto">
          <a:xfrm>
            <a:off x="2583090" y="2811463"/>
            <a:ext cx="419100" cy="1209675"/>
          </a:xfrm>
          <a:custGeom>
            <a:avLst/>
            <a:gdLst>
              <a:gd name="T0" fmla="*/ 156 w 264"/>
              <a:gd name="T1" fmla="*/ 0 h 762"/>
              <a:gd name="T2" fmla="*/ 0 w 264"/>
              <a:gd name="T3" fmla="*/ 0 h 762"/>
              <a:gd name="T4" fmla="*/ 0 w 264"/>
              <a:gd name="T5" fmla="*/ 762 h 762"/>
              <a:gd name="T6" fmla="*/ 264 w 264"/>
              <a:gd name="T7" fmla="*/ 762 h 762"/>
            </a:gdLst>
            <a:ahLst/>
            <a:cxnLst>
              <a:cxn ang="0">
                <a:pos x="T0" y="T1"/>
              </a:cxn>
              <a:cxn ang="0">
                <a:pos x="T2" y="T3"/>
              </a:cxn>
              <a:cxn ang="0">
                <a:pos x="T4" y="T5"/>
              </a:cxn>
              <a:cxn ang="0">
                <a:pos x="T6" y="T7"/>
              </a:cxn>
            </a:cxnLst>
            <a:rect l="0" t="0" r="r" b="b"/>
            <a:pathLst>
              <a:path w="264" h="762">
                <a:moveTo>
                  <a:pt x="156" y="0"/>
                </a:moveTo>
                <a:lnTo>
                  <a:pt x="0" y="0"/>
                </a:lnTo>
                <a:lnTo>
                  <a:pt x="0" y="762"/>
                </a:lnTo>
                <a:lnTo>
                  <a:pt x="264" y="762"/>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tangle 129">
            <a:extLst>
              <a:ext uri="{FF2B5EF4-FFF2-40B4-BE49-F238E27FC236}">
                <a16:creationId xmlns:a16="http://schemas.microsoft.com/office/drawing/2014/main" id="{02637986-EF83-29A4-95B2-338818E97500}"/>
              </a:ext>
            </a:extLst>
          </p:cNvPr>
          <p:cNvSpPr>
            <a:spLocks noChangeArrowheads="1"/>
          </p:cNvSpPr>
          <p:nvPr/>
        </p:nvSpPr>
        <p:spPr bwMode="auto">
          <a:xfrm>
            <a:off x="4078515" y="33353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130">
            <a:extLst>
              <a:ext uri="{FF2B5EF4-FFF2-40B4-BE49-F238E27FC236}">
                <a16:creationId xmlns:a16="http://schemas.microsoft.com/office/drawing/2014/main" id="{D87BA8C4-78FD-C622-F6DA-D2A068143058}"/>
              </a:ext>
            </a:extLst>
          </p:cNvPr>
          <p:cNvSpPr>
            <a:spLocks noChangeArrowheads="1"/>
          </p:cNvSpPr>
          <p:nvPr/>
        </p:nvSpPr>
        <p:spPr bwMode="auto">
          <a:xfrm>
            <a:off x="4078515" y="29114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131">
            <a:extLst>
              <a:ext uri="{FF2B5EF4-FFF2-40B4-BE49-F238E27FC236}">
                <a16:creationId xmlns:a16="http://schemas.microsoft.com/office/drawing/2014/main" id="{3F942584-E238-5C38-5252-EE636018AAC8}"/>
              </a:ext>
            </a:extLst>
          </p:cNvPr>
          <p:cNvSpPr>
            <a:spLocks noChangeArrowheads="1"/>
          </p:cNvSpPr>
          <p:nvPr/>
        </p:nvSpPr>
        <p:spPr bwMode="auto">
          <a:xfrm>
            <a:off x="5135790" y="31400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132">
            <a:extLst>
              <a:ext uri="{FF2B5EF4-FFF2-40B4-BE49-F238E27FC236}">
                <a16:creationId xmlns:a16="http://schemas.microsoft.com/office/drawing/2014/main" id="{9519ECE6-1334-A462-ADBD-BACF4A39C0A2}"/>
              </a:ext>
            </a:extLst>
          </p:cNvPr>
          <p:cNvSpPr>
            <a:spLocks noChangeArrowheads="1"/>
          </p:cNvSpPr>
          <p:nvPr/>
        </p:nvSpPr>
        <p:spPr bwMode="auto">
          <a:xfrm>
            <a:off x="5031015" y="439261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3">
            <a:extLst>
              <a:ext uri="{FF2B5EF4-FFF2-40B4-BE49-F238E27FC236}">
                <a16:creationId xmlns:a16="http://schemas.microsoft.com/office/drawing/2014/main" id="{317C89A5-14D9-5035-B981-E7862B541EAF}"/>
              </a:ext>
            </a:extLst>
          </p:cNvPr>
          <p:cNvSpPr>
            <a:spLocks noChangeArrowheads="1"/>
          </p:cNvSpPr>
          <p:nvPr/>
        </p:nvSpPr>
        <p:spPr bwMode="auto">
          <a:xfrm>
            <a:off x="3992790" y="44021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134">
            <a:extLst>
              <a:ext uri="{FF2B5EF4-FFF2-40B4-BE49-F238E27FC236}">
                <a16:creationId xmlns:a16="http://schemas.microsoft.com/office/drawing/2014/main" id="{8DB312D2-977C-9064-4CCE-BD503FD9164A}"/>
              </a:ext>
            </a:extLst>
          </p:cNvPr>
          <p:cNvSpPr>
            <a:spLocks/>
          </p:cNvSpPr>
          <p:nvPr/>
        </p:nvSpPr>
        <p:spPr bwMode="auto">
          <a:xfrm>
            <a:off x="3616553" y="3011488"/>
            <a:ext cx="485775" cy="1404937"/>
          </a:xfrm>
          <a:custGeom>
            <a:avLst/>
            <a:gdLst>
              <a:gd name="T0" fmla="*/ 0 w 306"/>
              <a:gd name="T1" fmla="*/ 885 h 885"/>
              <a:gd name="T2" fmla="*/ 126 w 306"/>
              <a:gd name="T3" fmla="*/ 885 h 885"/>
              <a:gd name="T4" fmla="*/ 126 w 306"/>
              <a:gd name="T5" fmla="*/ 0 h 885"/>
              <a:gd name="T6" fmla="*/ 306 w 306"/>
              <a:gd name="T7" fmla="*/ 0 h 885"/>
            </a:gdLst>
            <a:ahLst/>
            <a:cxnLst>
              <a:cxn ang="0">
                <a:pos x="T0" y="T1"/>
              </a:cxn>
              <a:cxn ang="0">
                <a:pos x="T2" y="T3"/>
              </a:cxn>
              <a:cxn ang="0">
                <a:pos x="T4" y="T5"/>
              </a:cxn>
              <a:cxn ang="0">
                <a:pos x="T6" y="T7"/>
              </a:cxn>
            </a:cxnLst>
            <a:rect l="0" t="0" r="r" b="b"/>
            <a:pathLst>
              <a:path w="306" h="885">
                <a:moveTo>
                  <a:pt x="0" y="885"/>
                </a:moveTo>
                <a:lnTo>
                  <a:pt x="126" y="885"/>
                </a:lnTo>
                <a:lnTo>
                  <a:pt x="126" y="0"/>
                </a:lnTo>
                <a:lnTo>
                  <a:pt x="306" y="0"/>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135">
            <a:extLst>
              <a:ext uri="{FF2B5EF4-FFF2-40B4-BE49-F238E27FC236}">
                <a16:creationId xmlns:a16="http://schemas.microsoft.com/office/drawing/2014/main" id="{7AC6E3C0-6982-D6DE-C6F6-5DB0C4A77213}"/>
              </a:ext>
            </a:extLst>
          </p:cNvPr>
          <p:cNvSpPr>
            <a:spLocks/>
          </p:cNvSpPr>
          <p:nvPr/>
        </p:nvSpPr>
        <p:spPr bwMode="auto">
          <a:xfrm>
            <a:off x="3816578" y="4416425"/>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136">
            <a:extLst>
              <a:ext uri="{FF2B5EF4-FFF2-40B4-BE49-F238E27FC236}">
                <a16:creationId xmlns:a16="http://schemas.microsoft.com/office/drawing/2014/main" id="{A031FB3D-5772-DC6A-DFF4-71BEF4E4600E}"/>
              </a:ext>
            </a:extLst>
          </p:cNvPr>
          <p:cNvSpPr>
            <a:spLocks/>
          </p:cNvSpPr>
          <p:nvPr/>
        </p:nvSpPr>
        <p:spPr bwMode="auto">
          <a:xfrm>
            <a:off x="2583090" y="3392488"/>
            <a:ext cx="1490663" cy="319087"/>
          </a:xfrm>
          <a:custGeom>
            <a:avLst/>
            <a:gdLst>
              <a:gd name="T0" fmla="*/ 939 w 939"/>
              <a:gd name="T1" fmla="*/ 0 h 201"/>
              <a:gd name="T2" fmla="*/ 813 w 939"/>
              <a:gd name="T3" fmla="*/ 0 h 201"/>
              <a:gd name="T4" fmla="*/ 813 w 939"/>
              <a:gd name="T5" fmla="*/ 201 h 201"/>
              <a:gd name="T6" fmla="*/ 0 w 939"/>
              <a:gd name="T7" fmla="*/ 201 h 201"/>
            </a:gdLst>
            <a:ahLst/>
            <a:cxnLst>
              <a:cxn ang="0">
                <a:pos x="T0" y="T1"/>
              </a:cxn>
              <a:cxn ang="0">
                <a:pos x="T2" y="T3"/>
              </a:cxn>
              <a:cxn ang="0">
                <a:pos x="T4" y="T5"/>
              </a:cxn>
              <a:cxn ang="0">
                <a:pos x="T6" y="T7"/>
              </a:cxn>
            </a:cxnLst>
            <a:rect l="0" t="0" r="r" b="b"/>
            <a:pathLst>
              <a:path w="939" h="201">
                <a:moveTo>
                  <a:pt x="939" y="0"/>
                </a:moveTo>
                <a:lnTo>
                  <a:pt x="813" y="0"/>
                </a:lnTo>
                <a:lnTo>
                  <a:pt x="813" y="201"/>
                </a:lnTo>
                <a:lnTo>
                  <a:pt x="0" y="201"/>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 name="Freeform 137">
            <a:extLst>
              <a:ext uri="{FF2B5EF4-FFF2-40B4-BE49-F238E27FC236}">
                <a16:creationId xmlns:a16="http://schemas.microsoft.com/office/drawing/2014/main" id="{1383DA7C-2D61-D276-40C7-603595394226}"/>
              </a:ext>
            </a:extLst>
          </p:cNvPr>
          <p:cNvSpPr>
            <a:spLocks/>
          </p:cNvSpPr>
          <p:nvPr/>
        </p:nvSpPr>
        <p:spPr bwMode="auto">
          <a:xfrm>
            <a:off x="5054828" y="3225800"/>
            <a:ext cx="280987" cy="1262063"/>
          </a:xfrm>
          <a:custGeom>
            <a:avLst/>
            <a:gdLst>
              <a:gd name="T0" fmla="*/ 0 w 177"/>
              <a:gd name="T1" fmla="*/ 795 h 795"/>
              <a:gd name="T2" fmla="*/ 177 w 177"/>
              <a:gd name="T3" fmla="*/ 795 h 795"/>
              <a:gd name="T4" fmla="*/ 177 w 177"/>
              <a:gd name="T5" fmla="*/ 0 h 795"/>
              <a:gd name="T6" fmla="*/ 63 w 177"/>
              <a:gd name="T7" fmla="*/ 0 h 795"/>
            </a:gdLst>
            <a:ahLst/>
            <a:cxnLst>
              <a:cxn ang="0">
                <a:pos x="T0" y="T1"/>
              </a:cxn>
              <a:cxn ang="0">
                <a:pos x="T2" y="T3"/>
              </a:cxn>
              <a:cxn ang="0">
                <a:pos x="T4" y="T5"/>
              </a:cxn>
              <a:cxn ang="0">
                <a:pos x="T6" y="T7"/>
              </a:cxn>
            </a:cxnLst>
            <a:rect l="0" t="0" r="r" b="b"/>
            <a:pathLst>
              <a:path w="177" h="795">
                <a:moveTo>
                  <a:pt x="0" y="795"/>
                </a:moveTo>
                <a:lnTo>
                  <a:pt x="177" y="795"/>
                </a:lnTo>
                <a:lnTo>
                  <a:pt x="177" y="0"/>
                </a:lnTo>
                <a:lnTo>
                  <a:pt x="63" y="0"/>
                </a:ln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 name="Rectangle 138">
            <a:extLst>
              <a:ext uri="{FF2B5EF4-FFF2-40B4-BE49-F238E27FC236}">
                <a16:creationId xmlns:a16="http://schemas.microsoft.com/office/drawing/2014/main" id="{10651047-C4FD-1912-6317-C6E622EFDF01}"/>
              </a:ext>
            </a:extLst>
          </p:cNvPr>
          <p:cNvSpPr>
            <a:spLocks noChangeArrowheads="1"/>
          </p:cNvSpPr>
          <p:nvPr/>
        </p:nvSpPr>
        <p:spPr bwMode="auto">
          <a:xfrm>
            <a:off x="6502628" y="2136775"/>
            <a:ext cx="3182937" cy="2947988"/>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39">
            <a:extLst>
              <a:ext uri="{FF2B5EF4-FFF2-40B4-BE49-F238E27FC236}">
                <a16:creationId xmlns:a16="http://schemas.microsoft.com/office/drawing/2014/main" id="{EC3F0138-E76E-6E2E-9B94-3715A249E69F}"/>
              </a:ext>
            </a:extLst>
          </p:cNvPr>
          <p:cNvSpPr>
            <a:spLocks noChangeArrowheads="1"/>
          </p:cNvSpPr>
          <p:nvPr/>
        </p:nvSpPr>
        <p:spPr bwMode="auto">
          <a:xfrm rot="16200000">
            <a:off x="8413183" y="3942557"/>
            <a:ext cx="595313"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40">
            <a:extLst>
              <a:ext uri="{FF2B5EF4-FFF2-40B4-BE49-F238E27FC236}">
                <a16:creationId xmlns:a16="http://schemas.microsoft.com/office/drawing/2014/main" id="{B1D4102C-086B-AE20-539A-747CE1CB8FDA}"/>
              </a:ext>
            </a:extLst>
          </p:cNvPr>
          <p:cNvSpPr>
            <a:spLocks noChangeArrowheads="1"/>
          </p:cNvSpPr>
          <p:nvPr/>
        </p:nvSpPr>
        <p:spPr bwMode="auto">
          <a:xfrm>
            <a:off x="7161440" y="380365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41">
            <a:extLst>
              <a:ext uri="{FF2B5EF4-FFF2-40B4-BE49-F238E27FC236}">
                <a16:creationId xmlns:a16="http://schemas.microsoft.com/office/drawing/2014/main" id="{CF76E4F4-D05D-D6F3-FE58-C27B4687D1DB}"/>
              </a:ext>
            </a:extLst>
          </p:cNvPr>
          <p:cNvSpPr>
            <a:spLocks noChangeArrowheads="1"/>
          </p:cNvSpPr>
          <p:nvPr/>
        </p:nvSpPr>
        <p:spPr bwMode="auto">
          <a:xfrm flipH="1">
            <a:off x="6499453" y="2136775"/>
            <a:ext cx="3186112" cy="2947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42">
            <a:extLst>
              <a:ext uri="{FF2B5EF4-FFF2-40B4-BE49-F238E27FC236}">
                <a16:creationId xmlns:a16="http://schemas.microsoft.com/office/drawing/2014/main" id="{55C25AB7-A0A2-919F-7251-8BD6C3306236}"/>
              </a:ext>
            </a:extLst>
          </p:cNvPr>
          <p:cNvSpPr>
            <a:spLocks noChangeArrowheads="1"/>
          </p:cNvSpPr>
          <p:nvPr/>
        </p:nvSpPr>
        <p:spPr bwMode="auto">
          <a:xfrm>
            <a:off x="6994753" y="2570163"/>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43">
            <a:extLst>
              <a:ext uri="{FF2B5EF4-FFF2-40B4-BE49-F238E27FC236}">
                <a16:creationId xmlns:a16="http://schemas.microsoft.com/office/drawing/2014/main" id="{4AD3B6F5-31F5-E52A-F767-D2497C64CA8A}"/>
              </a:ext>
            </a:extLst>
          </p:cNvPr>
          <p:cNvSpPr>
            <a:spLocks noChangeArrowheads="1"/>
          </p:cNvSpPr>
          <p:nvPr/>
        </p:nvSpPr>
        <p:spPr bwMode="auto">
          <a:xfrm rot="16200000">
            <a:off x="8410803" y="2681288"/>
            <a:ext cx="785812" cy="1109662"/>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44">
            <a:extLst>
              <a:ext uri="{FF2B5EF4-FFF2-40B4-BE49-F238E27FC236}">
                <a16:creationId xmlns:a16="http://schemas.microsoft.com/office/drawing/2014/main" id="{6FEA5295-C035-6FE8-273E-7B31461238F7}"/>
              </a:ext>
            </a:extLst>
          </p:cNvPr>
          <p:cNvSpPr>
            <a:spLocks noChangeArrowheads="1"/>
          </p:cNvSpPr>
          <p:nvPr/>
        </p:nvSpPr>
        <p:spPr bwMode="auto">
          <a:xfrm>
            <a:off x="6993165" y="27257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34" name="Group 145">
            <a:extLst>
              <a:ext uri="{FF2B5EF4-FFF2-40B4-BE49-F238E27FC236}">
                <a16:creationId xmlns:a16="http://schemas.microsoft.com/office/drawing/2014/main" id="{5FE3F1BF-932C-2FED-99FB-BD8E1BD31B1D}"/>
              </a:ext>
            </a:extLst>
          </p:cNvPr>
          <p:cNvGrpSpPr>
            <a:grpSpLocks/>
          </p:cNvGrpSpPr>
          <p:nvPr/>
        </p:nvGrpSpPr>
        <p:grpSpPr bwMode="auto">
          <a:xfrm>
            <a:off x="7016978" y="2616200"/>
            <a:ext cx="457200" cy="388938"/>
            <a:chOff x="318" y="1866"/>
            <a:chExt cx="288" cy="245"/>
          </a:xfrm>
        </p:grpSpPr>
        <p:sp>
          <p:nvSpPr>
            <p:cNvPr id="1035" name="Text Box 146">
              <a:extLst>
                <a:ext uri="{FF2B5EF4-FFF2-40B4-BE49-F238E27FC236}">
                  <a16:creationId xmlns:a16="http://schemas.microsoft.com/office/drawing/2014/main" id="{36FE97DE-6CC9-FDB0-7D70-5FFF70FB648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6" name="Oval 147">
              <a:extLst>
                <a:ext uri="{FF2B5EF4-FFF2-40B4-BE49-F238E27FC236}">
                  <a16:creationId xmlns:a16="http://schemas.microsoft.com/office/drawing/2014/main" id="{005CAA1E-59AF-D8DF-9EAF-FBB8D25945F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7" name="Group 148">
            <a:extLst>
              <a:ext uri="{FF2B5EF4-FFF2-40B4-BE49-F238E27FC236}">
                <a16:creationId xmlns:a16="http://schemas.microsoft.com/office/drawing/2014/main" id="{C750BAC1-F63B-5ED8-1F7E-8CE4D154D083}"/>
              </a:ext>
            </a:extLst>
          </p:cNvPr>
          <p:cNvGrpSpPr>
            <a:grpSpLocks/>
          </p:cNvGrpSpPr>
          <p:nvPr/>
        </p:nvGrpSpPr>
        <p:grpSpPr bwMode="auto">
          <a:xfrm>
            <a:off x="7183665" y="3802063"/>
            <a:ext cx="457200" cy="388937"/>
            <a:chOff x="318" y="1866"/>
            <a:chExt cx="288" cy="245"/>
          </a:xfrm>
        </p:grpSpPr>
        <p:sp>
          <p:nvSpPr>
            <p:cNvPr id="1038" name="Text Box 149">
              <a:extLst>
                <a:ext uri="{FF2B5EF4-FFF2-40B4-BE49-F238E27FC236}">
                  <a16:creationId xmlns:a16="http://schemas.microsoft.com/office/drawing/2014/main" id="{AEC7A048-BD10-5979-802C-8B52785DF8D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9" name="Oval 150">
              <a:extLst>
                <a:ext uri="{FF2B5EF4-FFF2-40B4-BE49-F238E27FC236}">
                  <a16:creationId xmlns:a16="http://schemas.microsoft.com/office/drawing/2014/main" id="{B9C61FB1-15FF-EFA5-E9A0-3C004B74D56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0" name="Rectangle 151">
            <a:extLst>
              <a:ext uri="{FF2B5EF4-FFF2-40B4-BE49-F238E27FC236}">
                <a16:creationId xmlns:a16="http://schemas.microsoft.com/office/drawing/2014/main" id="{BC7F6982-457A-E252-3C85-0016B61EFDFA}"/>
              </a:ext>
            </a:extLst>
          </p:cNvPr>
          <p:cNvSpPr>
            <a:spLocks noChangeArrowheads="1"/>
          </p:cNvSpPr>
          <p:nvPr/>
        </p:nvSpPr>
        <p:spPr bwMode="auto">
          <a:xfrm>
            <a:off x="7159853" y="392112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1" name="Group 152">
            <a:extLst>
              <a:ext uri="{FF2B5EF4-FFF2-40B4-BE49-F238E27FC236}">
                <a16:creationId xmlns:a16="http://schemas.microsoft.com/office/drawing/2014/main" id="{873A17F0-1AE1-1E05-F32C-A33B815CCE38}"/>
              </a:ext>
            </a:extLst>
          </p:cNvPr>
          <p:cNvGrpSpPr>
            <a:grpSpLocks/>
          </p:cNvGrpSpPr>
          <p:nvPr/>
        </p:nvGrpSpPr>
        <p:grpSpPr bwMode="auto">
          <a:xfrm>
            <a:off x="7331303" y="4211638"/>
            <a:ext cx="457200" cy="388937"/>
            <a:chOff x="318" y="1866"/>
            <a:chExt cx="288" cy="245"/>
          </a:xfrm>
        </p:grpSpPr>
        <p:sp>
          <p:nvSpPr>
            <p:cNvPr id="1042" name="Text Box 153">
              <a:extLst>
                <a:ext uri="{FF2B5EF4-FFF2-40B4-BE49-F238E27FC236}">
                  <a16:creationId xmlns:a16="http://schemas.microsoft.com/office/drawing/2014/main" id="{F5A8B095-3828-CA48-2772-F18625F5AA2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43" name="Oval 154">
              <a:extLst>
                <a:ext uri="{FF2B5EF4-FFF2-40B4-BE49-F238E27FC236}">
                  <a16:creationId xmlns:a16="http://schemas.microsoft.com/office/drawing/2014/main" id="{660297F4-BCAF-B00B-59A5-05AA860D828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4" name="Rectangle 155">
            <a:extLst>
              <a:ext uri="{FF2B5EF4-FFF2-40B4-BE49-F238E27FC236}">
                <a16:creationId xmlns:a16="http://schemas.microsoft.com/office/drawing/2014/main" id="{D95CAB52-8D89-0851-630B-2477D99B5CF7}"/>
              </a:ext>
            </a:extLst>
          </p:cNvPr>
          <p:cNvSpPr>
            <a:spLocks noChangeArrowheads="1"/>
          </p:cNvSpPr>
          <p:nvPr/>
        </p:nvSpPr>
        <p:spPr bwMode="auto">
          <a:xfrm>
            <a:off x="7774215" y="4330700"/>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5" name="Group 156">
            <a:extLst>
              <a:ext uri="{FF2B5EF4-FFF2-40B4-BE49-F238E27FC236}">
                <a16:creationId xmlns:a16="http://schemas.microsoft.com/office/drawing/2014/main" id="{BB4C1BCC-22E9-2204-C790-C2C1B5FEB7D5}"/>
              </a:ext>
            </a:extLst>
          </p:cNvPr>
          <p:cNvGrpSpPr>
            <a:grpSpLocks/>
          </p:cNvGrpSpPr>
          <p:nvPr/>
        </p:nvGrpSpPr>
        <p:grpSpPr bwMode="auto">
          <a:xfrm>
            <a:off x="8769578" y="4283075"/>
            <a:ext cx="457200" cy="388938"/>
            <a:chOff x="318" y="1866"/>
            <a:chExt cx="288" cy="245"/>
          </a:xfrm>
        </p:grpSpPr>
        <p:sp>
          <p:nvSpPr>
            <p:cNvPr id="1046" name="Text Box 157">
              <a:extLst>
                <a:ext uri="{FF2B5EF4-FFF2-40B4-BE49-F238E27FC236}">
                  <a16:creationId xmlns:a16="http://schemas.microsoft.com/office/drawing/2014/main" id="{D0B823FB-E32F-8BAB-E5EE-21D2F40F8A0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47" name="Oval 158">
              <a:extLst>
                <a:ext uri="{FF2B5EF4-FFF2-40B4-BE49-F238E27FC236}">
                  <a16:creationId xmlns:a16="http://schemas.microsoft.com/office/drawing/2014/main" id="{24EFCC79-640F-F545-0BDB-073CA56A964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8" name="Group 159">
            <a:extLst>
              <a:ext uri="{FF2B5EF4-FFF2-40B4-BE49-F238E27FC236}">
                <a16:creationId xmlns:a16="http://schemas.microsoft.com/office/drawing/2014/main" id="{1CB890AF-1E6C-E7E9-2424-EAB30C1F1A34}"/>
              </a:ext>
            </a:extLst>
          </p:cNvPr>
          <p:cNvGrpSpPr>
            <a:grpSpLocks/>
          </p:cNvGrpSpPr>
          <p:nvPr/>
        </p:nvGrpSpPr>
        <p:grpSpPr bwMode="auto">
          <a:xfrm>
            <a:off x="8198078" y="4283075"/>
            <a:ext cx="457200" cy="388938"/>
            <a:chOff x="318" y="1866"/>
            <a:chExt cx="288" cy="245"/>
          </a:xfrm>
        </p:grpSpPr>
        <p:sp>
          <p:nvSpPr>
            <p:cNvPr id="1049" name="Text Box 160">
              <a:extLst>
                <a:ext uri="{FF2B5EF4-FFF2-40B4-BE49-F238E27FC236}">
                  <a16:creationId xmlns:a16="http://schemas.microsoft.com/office/drawing/2014/main" id="{44B2A45E-001F-0959-FFC7-3502E7AAE37F}"/>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0" name="Oval 161">
              <a:extLst>
                <a:ext uri="{FF2B5EF4-FFF2-40B4-BE49-F238E27FC236}">
                  <a16:creationId xmlns:a16="http://schemas.microsoft.com/office/drawing/2014/main" id="{747B1758-17C0-C3A7-078D-F3419907F657}"/>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162">
            <a:extLst>
              <a:ext uri="{FF2B5EF4-FFF2-40B4-BE49-F238E27FC236}">
                <a16:creationId xmlns:a16="http://schemas.microsoft.com/office/drawing/2014/main" id="{8CB53A60-C494-71BC-DBB8-2DFC81E18EFD}"/>
              </a:ext>
            </a:extLst>
          </p:cNvPr>
          <p:cNvGrpSpPr>
            <a:grpSpLocks/>
          </p:cNvGrpSpPr>
          <p:nvPr/>
        </p:nvGrpSpPr>
        <p:grpSpPr bwMode="auto">
          <a:xfrm>
            <a:off x="8283803" y="3225800"/>
            <a:ext cx="457200" cy="388938"/>
            <a:chOff x="318" y="1866"/>
            <a:chExt cx="288" cy="245"/>
          </a:xfrm>
        </p:grpSpPr>
        <p:sp>
          <p:nvSpPr>
            <p:cNvPr id="1052" name="Text Box 163">
              <a:extLst>
                <a:ext uri="{FF2B5EF4-FFF2-40B4-BE49-F238E27FC236}">
                  <a16:creationId xmlns:a16="http://schemas.microsoft.com/office/drawing/2014/main" id="{E324243D-BA12-F95F-1DFD-1A166DAFEEE6}"/>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53" name="Oval 164">
              <a:extLst>
                <a:ext uri="{FF2B5EF4-FFF2-40B4-BE49-F238E27FC236}">
                  <a16:creationId xmlns:a16="http://schemas.microsoft.com/office/drawing/2014/main" id="{44D8B530-2D8E-93A2-F74E-95B3161111B9}"/>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 name="Group 165">
            <a:extLst>
              <a:ext uri="{FF2B5EF4-FFF2-40B4-BE49-F238E27FC236}">
                <a16:creationId xmlns:a16="http://schemas.microsoft.com/office/drawing/2014/main" id="{9E126A00-F795-4FEE-17BC-8D81BF6D104B}"/>
              </a:ext>
            </a:extLst>
          </p:cNvPr>
          <p:cNvGrpSpPr>
            <a:grpSpLocks/>
          </p:cNvGrpSpPr>
          <p:nvPr/>
        </p:nvGrpSpPr>
        <p:grpSpPr bwMode="auto">
          <a:xfrm>
            <a:off x="8274278" y="2840038"/>
            <a:ext cx="457200" cy="388937"/>
            <a:chOff x="318" y="1866"/>
            <a:chExt cx="288" cy="245"/>
          </a:xfrm>
        </p:grpSpPr>
        <p:sp>
          <p:nvSpPr>
            <p:cNvPr id="1055" name="Text Box 166">
              <a:extLst>
                <a:ext uri="{FF2B5EF4-FFF2-40B4-BE49-F238E27FC236}">
                  <a16:creationId xmlns:a16="http://schemas.microsoft.com/office/drawing/2014/main" id="{6669E98F-9AD4-8455-E2B9-10AE2E918E9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6" name="Oval 167">
              <a:extLst>
                <a:ext uri="{FF2B5EF4-FFF2-40B4-BE49-F238E27FC236}">
                  <a16:creationId xmlns:a16="http://schemas.microsoft.com/office/drawing/2014/main" id="{E62624F3-71B6-AD60-FDEA-C2B4124D23B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7" name="Group 168">
            <a:extLst>
              <a:ext uri="{FF2B5EF4-FFF2-40B4-BE49-F238E27FC236}">
                <a16:creationId xmlns:a16="http://schemas.microsoft.com/office/drawing/2014/main" id="{8E8E27BB-E64D-8D19-45C0-15EC1954BDE0}"/>
              </a:ext>
            </a:extLst>
          </p:cNvPr>
          <p:cNvGrpSpPr>
            <a:grpSpLocks/>
          </p:cNvGrpSpPr>
          <p:nvPr/>
        </p:nvGrpSpPr>
        <p:grpSpPr bwMode="auto">
          <a:xfrm>
            <a:off x="8860065" y="3021013"/>
            <a:ext cx="457200" cy="388937"/>
            <a:chOff x="318" y="1866"/>
            <a:chExt cx="288" cy="245"/>
          </a:xfrm>
        </p:grpSpPr>
        <p:sp>
          <p:nvSpPr>
            <p:cNvPr id="1058" name="Text Box 169">
              <a:extLst>
                <a:ext uri="{FF2B5EF4-FFF2-40B4-BE49-F238E27FC236}">
                  <a16:creationId xmlns:a16="http://schemas.microsoft.com/office/drawing/2014/main" id="{86389CFE-61F8-8740-85A3-E022849CD0E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59" name="Oval 170">
              <a:extLst>
                <a:ext uri="{FF2B5EF4-FFF2-40B4-BE49-F238E27FC236}">
                  <a16:creationId xmlns:a16="http://schemas.microsoft.com/office/drawing/2014/main" id="{619B66CE-8ECF-3710-2EE3-6BC25EEEA7B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60" name="Rectangle 171">
            <a:extLst>
              <a:ext uri="{FF2B5EF4-FFF2-40B4-BE49-F238E27FC236}">
                <a16:creationId xmlns:a16="http://schemas.microsoft.com/office/drawing/2014/main" id="{98C3F42B-A573-2945-1F87-F41B5EF3DD3F}"/>
              </a:ext>
            </a:extLst>
          </p:cNvPr>
          <p:cNvSpPr>
            <a:spLocks noChangeArrowheads="1"/>
          </p:cNvSpPr>
          <p:nvPr/>
        </p:nvSpPr>
        <p:spPr bwMode="auto">
          <a:xfrm>
            <a:off x="8255228" y="33401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72">
            <a:extLst>
              <a:ext uri="{FF2B5EF4-FFF2-40B4-BE49-F238E27FC236}">
                <a16:creationId xmlns:a16="http://schemas.microsoft.com/office/drawing/2014/main" id="{F36B4E18-80B6-BB7B-E8DC-3A1732855861}"/>
              </a:ext>
            </a:extLst>
          </p:cNvPr>
          <p:cNvSpPr>
            <a:spLocks noChangeArrowheads="1"/>
          </p:cNvSpPr>
          <p:nvPr/>
        </p:nvSpPr>
        <p:spPr bwMode="auto">
          <a:xfrm>
            <a:off x="8255228" y="29162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73">
            <a:extLst>
              <a:ext uri="{FF2B5EF4-FFF2-40B4-BE49-F238E27FC236}">
                <a16:creationId xmlns:a16="http://schemas.microsoft.com/office/drawing/2014/main" id="{35DA01C6-376F-AFC2-5127-E96A9C02EF48}"/>
              </a:ext>
            </a:extLst>
          </p:cNvPr>
          <p:cNvSpPr>
            <a:spLocks noChangeArrowheads="1"/>
          </p:cNvSpPr>
          <p:nvPr/>
        </p:nvSpPr>
        <p:spPr bwMode="auto">
          <a:xfrm>
            <a:off x="9312503" y="31448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74">
            <a:extLst>
              <a:ext uri="{FF2B5EF4-FFF2-40B4-BE49-F238E27FC236}">
                <a16:creationId xmlns:a16="http://schemas.microsoft.com/office/drawing/2014/main" id="{46F35527-3FBE-01EE-2277-5BC8B7B0F614}"/>
              </a:ext>
            </a:extLst>
          </p:cNvPr>
          <p:cNvSpPr>
            <a:spLocks noChangeArrowheads="1"/>
          </p:cNvSpPr>
          <p:nvPr/>
        </p:nvSpPr>
        <p:spPr bwMode="auto">
          <a:xfrm>
            <a:off x="9207728" y="43973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75">
            <a:extLst>
              <a:ext uri="{FF2B5EF4-FFF2-40B4-BE49-F238E27FC236}">
                <a16:creationId xmlns:a16="http://schemas.microsoft.com/office/drawing/2014/main" id="{86C6CF0D-D68F-4C08-1381-41D2254FD505}"/>
              </a:ext>
            </a:extLst>
          </p:cNvPr>
          <p:cNvSpPr>
            <a:spLocks noChangeArrowheads="1"/>
          </p:cNvSpPr>
          <p:nvPr/>
        </p:nvSpPr>
        <p:spPr bwMode="auto">
          <a:xfrm>
            <a:off x="8169503" y="44069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Freeform 176">
            <a:extLst>
              <a:ext uri="{FF2B5EF4-FFF2-40B4-BE49-F238E27FC236}">
                <a16:creationId xmlns:a16="http://schemas.microsoft.com/office/drawing/2014/main" id="{D6F024AF-0DDE-B450-92CB-7DE50ECF3E01}"/>
              </a:ext>
            </a:extLst>
          </p:cNvPr>
          <p:cNvSpPr>
            <a:spLocks/>
          </p:cNvSpPr>
          <p:nvPr/>
        </p:nvSpPr>
        <p:spPr bwMode="auto">
          <a:xfrm>
            <a:off x="7993290" y="4421188"/>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6" name="Line 177">
            <a:extLst>
              <a:ext uri="{FF2B5EF4-FFF2-40B4-BE49-F238E27FC236}">
                <a16:creationId xmlns:a16="http://schemas.microsoft.com/office/drawing/2014/main" id="{D1503780-31F3-CCCC-ED4E-2752F577A958}"/>
              </a:ext>
            </a:extLst>
          </p:cNvPr>
          <p:cNvSpPr>
            <a:spLocks noChangeShapeType="1"/>
          </p:cNvSpPr>
          <p:nvPr/>
        </p:nvSpPr>
        <p:spPr bwMode="auto">
          <a:xfrm flipH="1">
            <a:off x="6759803" y="2816225"/>
            <a:ext cx="2524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7" name="Line 178">
            <a:extLst>
              <a:ext uri="{FF2B5EF4-FFF2-40B4-BE49-F238E27FC236}">
                <a16:creationId xmlns:a16="http://schemas.microsoft.com/office/drawing/2014/main" id="{CE70EB85-5CE7-7036-5059-F7129728844B}"/>
              </a:ext>
            </a:extLst>
          </p:cNvPr>
          <p:cNvSpPr>
            <a:spLocks noChangeShapeType="1"/>
          </p:cNvSpPr>
          <p:nvPr/>
        </p:nvSpPr>
        <p:spPr bwMode="auto">
          <a:xfrm>
            <a:off x="6764565" y="2820988"/>
            <a:ext cx="0" cy="1223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68" name="Group 179">
            <a:extLst>
              <a:ext uri="{FF2B5EF4-FFF2-40B4-BE49-F238E27FC236}">
                <a16:creationId xmlns:a16="http://schemas.microsoft.com/office/drawing/2014/main" id="{03BCB80F-5E8C-0CAF-0497-247A358F9033}"/>
              </a:ext>
            </a:extLst>
          </p:cNvPr>
          <p:cNvGrpSpPr>
            <a:grpSpLocks/>
          </p:cNvGrpSpPr>
          <p:nvPr/>
        </p:nvGrpSpPr>
        <p:grpSpPr bwMode="auto">
          <a:xfrm>
            <a:off x="6669315" y="2730500"/>
            <a:ext cx="182563" cy="182563"/>
            <a:chOff x="1257" y="894"/>
            <a:chExt cx="115" cy="115"/>
          </a:xfrm>
        </p:grpSpPr>
        <p:sp>
          <p:nvSpPr>
            <p:cNvPr id="1069" name="Rectangle 180">
              <a:extLst>
                <a:ext uri="{FF2B5EF4-FFF2-40B4-BE49-F238E27FC236}">
                  <a16:creationId xmlns:a16="http://schemas.microsoft.com/office/drawing/2014/main" id="{B7E832E8-FA75-09B8-D217-3701B24B77D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0" name="Rectangle 181">
              <a:extLst>
                <a:ext uri="{FF2B5EF4-FFF2-40B4-BE49-F238E27FC236}">
                  <a16:creationId xmlns:a16="http://schemas.microsoft.com/office/drawing/2014/main" id="{721F2329-BCC0-A465-B661-3E03C9F912C9}"/>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1" name="Line 182">
            <a:extLst>
              <a:ext uri="{FF2B5EF4-FFF2-40B4-BE49-F238E27FC236}">
                <a16:creationId xmlns:a16="http://schemas.microsoft.com/office/drawing/2014/main" id="{BB62D141-43EA-8CC5-8FD2-52B9264F4971}"/>
              </a:ext>
            </a:extLst>
          </p:cNvPr>
          <p:cNvSpPr>
            <a:spLocks noChangeShapeType="1"/>
          </p:cNvSpPr>
          <p:nvPr/>
        </p:nvSpPr>
        <p:spPr bwMode="auto">
          <a:xfrm>
            <a:off x="6764565" y="4016375"/>
            <a:ext cx="419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2" name="Group 183">
            <a:extLst>
              <a:ext uri="{FF2B5EF4-FFF2-40B4-BE49-F238E27FC236}">
                <a16:creationId xmlns:a16="http://schemas.microsoft.com/office/drawing/2014/main" id="{3A40F7C4-AEAB-55AF-04B5-1B5F596E53A4}"/>
              </a:ext>
            </a:extLst>
          </p:cNvPr>
          <p:cNvGrpSpPr>
            <a:grpSpLocks/>
          </p:cNvGrpSpPr>
          <p:nvPr/>
        </p:nvGrpSpPr>
        <p:grpSpPr bwMode="auto">
          <a:xfrm>
            <a:off x="6674078" y="3925888"/>
            <a:ext cx="182562" cy="182562"/>
            <a:chOff x="1257" y="894"/>
            <a:chExt cx="115" cy="115"/>
          </a:xfrm>
        </p:grpSpPr>
        <p:sp>
          <p:nvSpPr>
            <p:cNvPr id="1073" name="Rectangle 184">
              <a:extLst>
                <a:ext uri="{FF2B5EF4-FFF2-40B4-BE49-F238E27FC236}">
                  <a16:creationId xmlns:a16="http://schemas.microsoft.com/office/drawing/2014/main" id="{3E0439DF-25D4-3FF0-C594-EFDA80B8E17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4" name="Rectangle 185">
              <a:extLst>
                <a:ext uri="{FF2B5EF4-FFF2-40B4-BE49-F238E27FC236}">
                  <a16:creationId xmlns:a16="http://schemas.microsoft.com/office/drawing/2014/main" id="{62CCDF4C-70BA-C299-E078-4EBD12881B65}"/>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5" name="Line 186">
            <a:extLst>
              <a:ext uri="{FF2B5EF4-FFF2-40B4-BE49-F238E27FC236}">
                <a16:creationId xmlns:a16="http://schemas.microsoft.com/office/drawing/2014/main" id="{C10E9D44-654D-7325-4618-830FE4FE8C45}"/>
              </a:ext>
            </a:extLst>
          </p:cNvPr>
          <p:cNvSpPr>
            <a:spLocks noChangeShapeType="1"/>
          </p:cNvSpPr>
          <p:nvPr/>
        </p:nvSpPr>
        <p:spPr bwMode="auto">
          <a:xfrm>
            <a:off x="6759803" y="3716338"/>
            <a:ext cx="10239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6" name="Group 187">
            <a:extLst>
              <a:ext uri="{FF2B5EF4-FFF2-40B4-BE49-F238E27FC236}">
                <a16:creationId xmlns:a16="http://schemas.microsoft.com/office/drawing/2014/main" id="{EF136E52-0E1D-87D5-9CF7-92C12573AE26}"/>
              </a:ext>
            </a:extLst>
          </p:cNvPr>
          <p:cNvGrpSpPr>
            <a:grpSpLocks/>
          </p:cNvGrpSpPr>
          <p:nvPr/>
        </p:nvGrpSpPr>
        <p:grpSpPr bwMode="auto">
          <a:xfrm>
            <a:off x="6669315" y="3630613"/>
            <a:ext cx="182563" cy="182562"/>
            <a:chOff x="1257" y="894"/>
            <a:chExt cx="115" cy="115"/>
          </a:xfrm>
        </p:grpSpPr>
        <p:sp>
          <p:nvSpPr>
            <p:cNvPr id="1077" name="Rectangle 188">
              <a:extLst>
                <a:ext uri="{FF2B5EF4-FFF2-40B4-BE49-F238E27FC236}">
                  <a16:creationId xmlns:a16="http://schemas.microsoft.com/office/drawing/2014/main" id="{6C9DCDC2-23DA-F029-8958-BD18B686E8A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8" name="Rectangle 189">
              <a:extLst>
                <a:ext uri="{FF2B5EF4-FFF2-40B4-BE49-F238E27FC236}">
                  <a16:creationId xmlns:a16="http://schemas.microsoft.com/office/drawing/2014/main" id="{683B496B-91F9-B4EA-B95C-3BC5D4DAD17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9" name="Line 190">
            <a:extLst>
              <a:ext uri="{FF2B5EF4-FFF2-40B4-BE49-F238E27FC236}">
                <a16:creationId xmlns:a16="http://schemas.microsoft.com/office/drawing/2014/main" id="{F8A67F08-47A1-2D4D-6113-ADCEF6EE5832}"/>
              </a:ext>
            </a:extLst>
          </p:cNvPr>
          <p:cNvSpPr>
            <a:spLocks noChangeShapeType="1"/>
          </p:cNvSpPr>
          <p:nvPr/>
        </p:nvSpPr>
        <p:spPr bwMode="auto">
          <a:xfrm>
            <a:off x="7764690" y="3440113"/>
            <a:ext cx="5286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 name="Line 191">
            <a:extLst>
              <a:ext uri="{FF2B5EF4-FFF2-40B4-BE49-F238E27FC236}">
                <a16:creationId xmlns:a16="http://schemas.microsoft.com/office/drawing/2014/main" id="{839CB264-435F-19DC-1D57-380F812A59A2}"/>
              </a:ext>
            </a:extLst>
          </p:cNvPr>
          <p:cNvSpPr>
            <a:spLocks noChangeShapeType="1"/>
          </p:cNvSpPr>
          <p:nvPr/>
        </p:nvSpPr>
        <p:spPr bwMode="auto">
          <a:xfrm>
            <a:off x="7783740" y="3440113"/>
            <a:ext cx="0" cy="2714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1" name="Group 192">
            <a:extLst>
              <a:ext uri="{FF2B5EF4-FFF2-40B4-BE49-F238E27FC236}">
                <a16:creationId xmlns:a16="http://schemas.microsoft.com/office/drawing/2014/main" id="{7A9213DF-5937-4339-2532-886F7BE0CE9A}"/>
              </a:ext>
            </a:extLst>
          </p:cNvPr>
          <p:cNvGrpSpPr>
            <a:grpSpLocks/>
          </p:cNvGrpSpPr>
          <p:nvPr/>
        </p:nvGrpSpPr>
        <p:grpSpPr bwMode="auto">
          <a:xfrm>
            <a:off x="7688490" y="3611563"/>
            <a:ext cx="182563" cy="182562"/>
            <a:chOff x="1257" y="894"/>
            <a:chExt cx="115" cy="115"/>
          </a:xfrm>
        </p:grpSpPr>
        <p:sp>
          <p:nvSpPr>
            <p:cNvPr id="1082" name="Rectangle 193">
              <a:extLst>
                <a:ext uri="{FF2B5EF4-FFF2-40B4-BE49-F238E27FC236}">
                  <a16:creationId xmlns:a16="http://schemas.microsoft.com/office/drawing/2014/main" id="{E9503585-D404-F1F0-A732-96BD11257C6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3" name="Rectangle 194">
              <a:extLst>
                <a:ext uri="{FF2B5EF4-FFF2-40B4-BE49-F238E27FC236}">
                  <a16:creationId xmlns:a16="http://schemas.microsoft.com/office/drawing/2014/main" id="{6EBD95B7-4600-7234-0E96-CB845E297FD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84" name="Group 195">
            <a:extLst>
              <a:ext uri="{FF2B5EF4-FFF2-40B4-BE49-F238E27FC236}">
                <a16:creationId xmlns:a16="http://schemas.microsoft.com/office/drawing/2014/main" id="{86EF6CE6-993A-C9CB-162D-E185DAC93BE6}"/>
              </a:ext>
            </a:extLst>
          </p:cNvPr>
          <p:cNvGrpSpPr>
            <a:grpSpLocks/>
          </p:cNvGrpSpPr>
          <p:nvPr/>
        </p:nvGrpSpPr>
        <p:grpSpPr bwMode="auto">
          <a:xfrm>
            <a:off x="7688490" y="3349625"/>
            <a:ext cx="182563" cy="182563"/>
            <a:chOff x="1257" y="894"/>
            <a:chExt cx="115" cy="115"/>
          </a:xfrm>
        </p:grpSpPr>
        <p:sp>
          <p:nvSpPr>
            <p:cNvPr id="1085" name="Rectangle 196">
              <a:extLst>
                <a:ext uri="{FF2B5EF4-FFF2-40B4-BE49-F238E27FC236}">
                  <a16:creationId xmlns:a16="http://schemas.microsoft.com/office/drawing/2014/main" id="{F6C16888-39AF-1884-DA68-7EA69D13DF0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6" name="Rectangle 197">
              <a:extLst>
                <a:ext uri="{FF2B5EF4-FFF2-40B4-BE49-F238E27FC236}">
                  <a16:creationId xmlns:a16="http://schemas.microsoft.com/office/drawing/2014/main" id="{BE37688A-25A9-3CB8-60C7-8789F1F2163C}"/>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7" name="Line 198">
            <a:extLst>
              <a:ext uri="{FF2B5EF4-FFF2-40B4-BE49-F238E27FC236}">
                <a16:creationId xmlns:a16="http://schemas.microsoft.com/office/drawing/2014/main" id="{F0983DB6-370D-0986-E677-C28B1532D299}"/>
              </a:ext>
            </a:extLst>
          </p:cNvPr>
          <p:cNvSpPr>
            <a:spLocks noChangeShapeType="1"/>
          </p:cNvSpPr>
          <p:nvPr/>
        </p:nvSpPr>
        <p:spPr bwMode="auto">
          <a:xfrm>
            <a:off x="7788503" y="4430713"/>
            <a:ext cx="2000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8" name="Line 199">
            <a:extLst>
              <a:ext uri="{FF2B5EF4-FFF2-40B4-BE49-F238E27FC236}">
                <a16:creationId xmlns:a16="http://schemas.microsoft.com/office/drawing/2014/main" id="{936AC274-98DA-4598-AE08-65FB6DA92170}"/>
              </a:ext>
            </a:extLst>
          </p:cNvPr>
          <p:cNvSpPr>
            <a:spLocks noChangeShapeType="1"/>
          </p:cNvSpPr>
          <p:nvPr/>
        </p:nvSpPr>
        <p:spPr bwMode="auto">
          <a:xfrm flipV="1">
            <a:off x="8002815" y="3011488"/>
            <a:ext cx="0" cy="14287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9" name="Group 200">
            <a:extLst>
              <a:ext uri="{FF2B5EF4-FFF2-40B4-BE49-F238E27FC236}">
                <a16:creationId xmlns:a16="http://schemas.microsoft.com/office/drawing/2014/main" id="{485AB09D-D871-D215-EB57-20EB6CFE5DB4}"/>
              </a:ext>
            </a:extLst>
          </p:cNvPr>
          <p:cNvGrpSpPr>
            <a:grpSpLocks/>
          </p:cNvGrpSpPr>
          <p:nvPr/>
        </p:nvGrpSpPr>
        <p:grpSpPr bwMode="auto">
          <a:xfrm>
            <a:off x="7907565" y="4354513"/>
            <a:ext cx="182563" cy="182562"/>
            <a:chOff x="1257" y="894"/>
            <a:chExt cx="115" cy="115"/>
          </a:xfrm>
        </p:grpSpPr>
        <p:sp>
          <p:nvSpPr>
            <p:cNvPr id="1090" name="Rectangle 201">
              <a:extLst>
                <a:ext uri="{FF2B5EF4-FFF2-40B4-BE49-F238E27FC236}">
                  <a16:creationId xmlns:a16="http://schemas.microsoft.com/office/drawing/2014/main" id="{851331AB-CFB7-35C9-00C0-1985F96D1EF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1" name="Rectangle 202">
              <a:extLst>
                <a:ext uri="{FF2B5EF4-FFF2-40B4-BE49-F238E27FC236}">
                  <a16:creationId xmlns:a16="http://schemas.microsoft.com/office/drawing/2014/main" id="{40F7A351-8585-D17E-B4E3-62D0D1720C98}"/>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2" name="Line 203">
            <a:extLst>
              <a:ext uri="{FF2B5EF4-FFF2-40B4-BE49-F238E27FC236}">
                <a16:creationId xmlns:a16="http://schemas.microsoft.com/office/drawing/2014/main" id="{2EF181C7-6143-2D81-5D97-5544158BD22F}"/>
              </a:ext>
            </a:extLst>
          </p:cNvPr>
          <p:cNvSpPr>
            <a:spLocks noChangeShapeType="1"/>
          </p:cNvSpPr>
          <p:nvPr/>
        </p:nvSpPr>
        <p:spPr bwMode="auto">
          <a:xfrm>
            <a:off x="8002815" y="3011488"/>
            <a:ext cx="2762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3" name="Group 204">
            <a:extLst>
              <a:ext uri="{FF2B5EF4-FFF2-40B4-BE49-F238E27FC236}">
                <a16:creationId xmlns:a16="http://schemas.microsoft.com/office/drawing/2014/main" id="{FB2CEB3C-31ED-3442-8DAA-3EF9AA263452}"/>
              </a:ext>
            </a:extLst>
          </p:cNvPr>
          <p:cNvGrpSpPr>
            <a:grpSpLocks/>
          </p:cNvGrpSpPr>
          <p:nvPr/>
        </p:nvGrpSpPr>
        <p:grpSpPr bwMode="auto">
          <a:xfrm>
            <a:off x="7912328" y="2925763"/>
            <a:ext cx="182562" cy="182562"/>
            <a:chOff x="1257" y="894"/>
            <a:chExt cx="115" cy="115"/>
          </a:xfrm>
        </p:grpSpPr>
        <p:sp>
          <p:nvSpPr>
            <p:cNvPr id="1094" name="Rectangle 205">
              <a:extLst>
                <a:ext uri="{FF2B5EF4-FFF2-40B4-BE49-F238E27FC236}">
                  <a16:creationId xmlns:a16="http://schemas.microsoft.com/office/drawing/2014/main" id="{FD398612-D5A3-BD86-5689-96B2F010097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5" name="Rectangle 206">
              <a:extLst>
                <a:ext uri="{FF2B5EF4-FFF2-40B4-BE49-F238E27FC236}">
                  <a16:creationId xmlns:a16="http://schemas.microsoft.com/office/drawing/2014/main" id="{866DCCEF-F968-853D-F7D4-B65BAC9021E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6" name="Line 207">
            <a:extLst>
              <a:ext uri="{FF2B5EF4-FFF2-40B4-BE49-F238E27FC236}">
                <a16:creationId xmlns:a16="http://schemas.microsoft.com/office/drawing/2014/main" id="{18A56F4F-E8E0-6495-36AC-0A9A132B0370}"/>
              </a:ext>
            </a:extLst>
          </p:cNvPr>
          <p:cNvSpPr>
            <a:spLocks noChangeShapeType="1"/>
          </p:cNvSpPr>
          <p:nvPr/>
        </p:nvSpPr>
        <p:spPr bwMode="auto">
          <a:xfrm>
            <a:off x="9336315" y="3230563"/>
            <a:ext cx="1762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7" name="Line 208">
            <a:extLst>
              <a:ext uri="{FF2B5EF4-FFF2-40B4-BE49-F238E27FC236}">
                <a16:creationId xmlns:a16="http://schemas.microsoft.com/office/drawing/2014/main" id="{E4F9FF95-8EFD-47D8-32CA-B3FD5A8DE978}"/>
              </a:ext>
            </a:extLst>
          </p:cNvPr>
          <p:cNvSpPr>
            <a:spLocks noChangeShapeType="1"/>
          </p:cNvSpPr>
          <p:nvPr/>
        </p:nvSpPr>
        <p:spPr bwMode="auto">
          <a:xfrm>
            <a:off x="9226778" y="4487863"/>
            <a:ext cx="2667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Line 209">
            <a:extLst>
              <a:ext uri="{FF2B5EF4-FFF2-40B4-BE49-F238E27FC236}">
                <a16:creationId xmlns:a16="http://schemas.microsoft.com/office/drawing/2014/main" id="{8BCBAB47-B562-6DBB-BA14-3B30730B7E8E}"/>
              </a:ext>
            </a:extLst>
          </p:cNvPr>
          <p:cNvSpPr>
            <a:spLocks noChangeShapeType="1"/>
          </p:cNvSpPr>
          <p:nvPr/>
        </p:nvSpPr>
        <p:spPr bwMode="auto">
          <a:xfrm>
            <a:off x="9522053" y="3230563"/>
            <a:ext cx="0" cy="12620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9" name="Group 210">
            <a:extLst>
              <a:ext uri="{FF2B5EF4-FFF2-40B4-BE49-F238E27FC236}">
                <a16:creationId xmlns:a16="http://schemas.microsoft.com/office/drawing/2014/main" id="{3316A025-9AFB-2485-06E3-98ABC0D3EEED}"/>
              </a:ext>
            </a:extLst>
          </p:cNvPr>
          <p:cNvGrpSpPr>
            <a:grpSpLocks/>
          </p:cNvGrpSpPr>
          <p:nvPr/>
        </p:nvGrpSpPr>
        <p:grpSpPr bwMode="auto">
          <a:xfrm>
            <a:off x="9431565" y="4397375"/>
            <a:ext cx="182563" cy="182563"/>
            <a:chOff x="1257" y="894"/>
            <a:chExt cx="115" cy="115"/>
          </a:xfrm>
        </p:grpSpPr>
        <p:sp>
          <p:nvSpPr>
            <p:cNvPr id="1100" name="Rectangle 211">
              <a:extLst>
                <a:ext uri="{FF2B5EF4-FFF2-40B4-BE49-F238E27FC236}">
                  <a16:creationId xmlns:a16="http://schemas.microsoft.com/office/drawing/2014/main" id="{80D1F142-F2A4-B4C5-C8DC-49443C4EAE9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1" name="Rectangle 212">
              <a:extLst>
                <a:ext uri="{FF2B5EF4-FFF2-40B4-BE49-F238E27FC236}">
                  <a16:creationId xmlns:a16="http://schemas.microsoft.com/office/drawing/2014/main" id="{272E1551-3D2B-03F1-AD76-225138B15792}"/>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2" name="Group 213">
            <a:extLst>
              <a:ext uri="{FF2B5EF4-FFF2-40B4-BE49-F238E27FC236}">
                <a16:creationId xmlns:a16="http://schemas.microsoft.com/office/drawing/2014/main" id="{9213AA6E-98CE-415B-C581-7BDEE862C70F}"/>
              </a:ext>
            </a:extLst>
          </p:cNvPr>
          <p:cNvGrpSpPr>
            <a:grpSpLocks/>
          </p:cNvGrpSpPr>
          <p:nvPr/>
        </p:nvGrpSpPr>
        <p:grpSpPr bwMode="auto">
          <a:xfrm>
            <a:off x="9431565" y="3144838"/>
            <a:ext cx="182563" cy="182562"/>
            <a:chOff x="1257" y="894"/>
            <a:chExt cx="115" cy="115"/>
          </a:xfrm>
        </p:grpSpPr>
        <p:sp>
          <p:nvSpPr>
            <p:cNvPr id="1103" name="Rectangle 214">
              <a:extLst>
                <a:ext uri="{FF2B5EF4-FFF2-40B4-BE49-F238E27FC236}">
                  <a16:creationId xmlns:a16="http://schemas.microsoft.com/office/drawing/2014/main" id="{BE3F98E1-B501-CA33-BAF2-D74052C5373E}"/>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4" name="Rectangle 215">
              <a:extLst>
                <a:ext uri="{FF2B5EF4-FFF2-40B4-BE49-F238E27FC236}">
                  <a16:creationId xmlns:a16="http://schemas.microsoft.com/office/drawing/2014/main" id="{3E03D477-8637-70F8-B14B-983F704A3220}"/>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5" name="Group 216">
            <a:extLst>
              <a:ext uri="{FF2B5EF4-FFF2-40B4-BE49-F238E27FC236}">
                <a16:creationId xmlns:a16="http://schemas.microsoft.com/office/drawing/2014/main" id="{93454E43-7506-65A9-EA16-3081B25EA52B}"/>
              </a:ext>
            </a:extLst>
          </p:cNvPr>
          <p:cNvGrpSpPr>
            <a:grpSpLocks/>
          </p:cNvGrpSpPr>
          <p:nvPr/>
        </p:nvGrpSpPr>
        <p:grpSpPr bwMode="auto">
          <a:xfrm>
            <a:off x="5338990" y="5445125"/>
            <a:ext cx="4346575" cy="1008063"/>
            <a:chOff x="2410" y="3430"/>
            <a:chExt cx="2738" cy="635"/>
          </a:xfrm>
        </p:grpSpPr>
        <p:sp>
          <p:nvSpPr>
            <p:cNvPr id="1106" name="Rectangle 217">
              <a:extLst>
                <a:ext uri="{FF2B5EF4-FFF2-40B4-BE49-F238E27FC236}">
                  <a16:creationId xmlns:a16="http://schemas.microsoft.com/office/drawing/2014/main" id="{12A4B867-EBF7-3A72-45CB-E70C040945B5}"/>
                </a:ext>
              </a:extLst>
            </p:cNvPr>
            <p:cNvSpPr>
              <a:spLocks noChangeArrowheads="1"/>
            </p:cNvSpPr>
            <p:nvPr/>
          </p:nvSpPr>
          <p:spPr bwMode="auto">
            <a:xfrm>
              <a:off x="2410" y="3430"/>
              <a:ext cx="2738" cy="635"/>
            </a:xfrm>
            <a:prstGeom prst="rect">
              <a:avLst/>
            </a:prstGeom>
            <a:solidFill>
              <a:srgbClr val="DDDDDD"/>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7" name="Group 218">
              <a:extLst>
                <a:ext uri="{FF2B5EF4-FFF2-40B4-BE49-F238E27FC236}">
                  <a16:creationId xmlns:a16="http://schemas.microsoft.com/office/drawing/2014/main" id="{2F66A7C4-3D84-C870-9603-F5BC8A2BDEE9}"/>
                </a:ext>
              </a:extLst>
            </p:cNvPr>
            <p:cNvGrpSpPr>
              <a:grpSpLocks/>
            </p:cNvGrpSpPr>
            <p:nvPr/>
          </p:nvGrpSpPr>
          <p:grpSpPr bwMode="auto">
            <a:xfrm>
              <a:off x="2552" y="3521"/>
              <a:ext cx="924" cy="366"/>
              <a:chOff x="4638" y="1525"/>
              <a:chExt cx="924" cy="366"/>
            </a:xfrm>
          </p:grpSpPr>
          <p:sp>
            <p:nvSpPr>
              <p:cNvPr id="1114" name="Text Box 219">
                <a:extLst>
                  <a:ext uri="{FF2B5EF4-FFF2-40B4-BE49-F238E27FC236}">
                    <a16:creationId xmlns:a16="http://schemas.microsoft.com/office/drawing/2014/main" id="{76D47A63-BC04-2CD6-E845-673D63282CBB}"/>
                  </a:ext>
                </a:extLst>
              </p:cNvPr>
              <p:cNvSpPr txBox="1">
                <a:spLocks noChangeArrowheads="1"/>
              </p:cNvSpPr>
              <p:nvPr/>
            </p:nvSpPr>
            <p:spPr bwMode="auto">
              <a:xfrm>
                <a:off x="4871" y="1525"/>
                <a:ext cx="69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Horizontal</a:t>
                </a:r>
                <a:br>
                  <a:rPr lang="de-DE" altLang="en-US" sz="1600">
                    <a:ea typeface="宋体" panose="02010600030101010101" pitchFamily="2" charset="-122"/>
                  </a:rPr>
                </a:br>
                <a:r>
                  <a:rPr lang="de-DE" altLang="zh-CN" sz="1600">
                    <a:ea typeface="宋体" panose="02010600030101010101" pitchFamily="2" charset="-122"/>
                  </a:rPr>
                  <a:t>Segment</a:t>
                </a:r>
                <a:endParaRPr lang="en-US" altLang="zh-CN" sz="1600">
                  <a:ea typeface="宋体" panose="02010600030101010101" pitchFamily="2" charset="-122"/>
                </a:endParaRPr>
              </a:p>
            </p:txBody>
          </p:sp>
          <p:sp>
            <p:nvSpPr>
              <p:cNvPr id="1115" name="Line 220">
                <a:extLst>
                  <a:ext uri="{FF2B5EF4-FFF2-40B4-BE49-F238E27FC236}">
                    <a16:creationId xmlns:a16="http://schemas.microsoft.com/office/drawing/2014/main" id="{4ECE80F1-2256-FDAD-7379-B84AF4CFD05B}"/>
                  </a:ext>
                </a:extLst>
              </p:cNvPr>
              <p:cNvSpPr>
                <a:spLocks noChangeShapeType="1"/>
              </p:cNvSpPr>
              <p:nvPr/>
            </p:nvSpPr>
            <p:spPr bwMode="auto">
              <a:xfrm flipV="1">
                <a:off x="4638" y="1713"/>
                <a:ext cx="17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8" name="Text Box 221">
              <a:extLst>
                <a:ext uri="{FF2B5EF4-FFF2-40B4-BE49-F238E27FC236}">
                  <a16:creationId xmlns:a16="http://schemas.microsoft.com/office/drawing/2014/main" id="{DF875621-9591-0C6F-1F56-5498288A9987}"/>
                </a:ext>
              </a:extLst>
            </p:cNvPr>
            <p:cNvSpPr txBox="1">
              <a:spLocks noChangeArrowheads="1"/>
            </p:cNvSpPr>
            <p:nvPr/>
          </p:nvSpPr>
          <p:spPr bwMode="auto">
            <a:xfrm>
              <a:off x="4740" y="3603"/>
              <a:ext cx="3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Via</a:t>
              </a:r>
              <a:endParaRPr lang="en-US" altLang="zh-CN" sz="1600">
                <a:ea typeface="宋体" panose="02010600030101010101" pitchFamily="2" charset="-122"/>
              </a:endParaRPr>
            </a:p>
          </p:txBody>
        </p:sp>
        <p:grpSp>
          <p:nvGrpSpPr>
            <p:cNvPr id="1109" name="Group 222">
              <a:extLst>
                <a:ext uri="{FF2B5EF4-FFF2-40B4-BE49-F238E27FC236}">
                  <a16:creationId xmlns:a16="http://schemas.microsoft.com/office/drawing/2014/main" id="{98EED78B-7703-853B-AB84-731C361347B9}"/>
                </a:ext>
              </a:extLst>
            </p:cNvPr>
            <p:cNvGrpSpPr>
              <a:grpSpLocks/>
            </p:cNvGrpSpPr>
            <p:nvPr/>
          </p:nvGrpSpPr>
          <p:grpSpPr bwMode="auto">
            <a:xfrm>
              <a:off x="4579" y="3647"/>
              <a:ext cx="115" cy="115"/>
              <a:chOff x="1257" y="894"/>
              <a:chExt cx="115" cy="115"/>
            </a:xfrm>
          </p:grpSpPr>
          <p:sp>
            <p:nvSpPr>
              <p:cNvPr id="1112" name="Rectangle 223">
                <a:extLst>
                  <a:ext uri="{FF2B5EF4-FFF2-40B4-BE49-F238E27FC236}">
                    <a16:creationId xmlns:a16="http://schemas.microsoft.com/office/drawing/2014/main" id="{2603C607-A274-A1A2-37AC-DC30045BCDA9}"/>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p:spPr>
            <p:txBody>
              <a:bodyPr/>
              <a:lstStyle/>
              <a:p>
                <a:endParaRPr lang="en-US"/>
              </a:p>
            </p:txBody>
          </p:sp>
          <p:sp>
            <p:nvSpPr>
              <p:cNvPr id="1113" name="Rectangle 224">
                <a:extLst>
                  <a:ext uri="{FF2B5EF4-FFF2-40B4-BE49-F238E27FC236}">
                    <a16:creationId xmlns:a16="http://schemas.microsoft.com/office/drawing/2014/main" id="{1FDFEA79-DBFC-3591-62EB-A25C1BE65B0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p:spPr>
            <p:txBody>
              <a:bodyPr/>
              <a:lstStyle/>
              <a:p>
                <a:endParaRPr lang="en-US"/>
              </a:p>
            </p:txBody>
          </p:sp>
        </p:grpSp>
        <p:sp>
          <p:nvSpPr>
            <p:cNvPr id="1110" name="Text Box 225">
              <a:extLst>
                <a:ext uri="{FF2B5EF4-FFF2-40B4-BE49-F238E27FC236}">
                  <a16:creationId xmlns:a16="http://schemas.microsoft.com/office/drawing/2014/main" id="{E34332D4-1DF6-3D47-0D3F-2499730E7D05}"/>
                </a:ext>
              </a:extLst>
            </p:cNvPr>
            <p:cNvSpPr txBox="1">
              <a:spLocks noChangeArrowheads="1"/>
            </p:cNvSpPr>
            <p:nvPr/>
          </p:nvSpPr>
          <p:spPr bwMode="auto">
            <a:xfrm>
              <a:off x="3614" y="3529"/>
              <a:ext cx="80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sz="1600">
                  <a:ea typeface="宋体" panose="02010600030101010101" pitchFamily="2" charset="-122"/>
                </a:rPr>
                <a:t>Vertical </a:t>
              </a:r>
              <a:br>
                <a:rPr lang="de-DE" altLang="en-US" sz="1600">
                  <a:ea typeface="宋体" panose="02010600030101010101" pitchFamily="2" charset="-122"/>
                </a:rPr>
              </a:br>
              <a:r>
                <a:rPr lang="de-DE" altLang="en-US" sz="1600">
                  <a:ea typeface="宋体" panose="02010600030101010101" pitchFamily="2" charset="-122"/>
                </a:rPr>
                <a:t>Segment</a:t>
              </a:r>
              <a:endParaRPr lang="en-US" altLang="zh-CN" sz="1600">
                <a:ea typeface="宋体" panose="02010600030101010101" pitchFamily="2" charset="-122"/>
              </a:endParaRPr>
            </a:p>
          </p:txBody>
        </p:sp>
        <p:sp>
          <p:nvSpPr>
            <p:cNvPr id="1111" name="Line 226">
              <a:extLst>
                <a:ext uri="{FF2B5EF4-FFF2-40B4-BE49-F238E27FC236}">
                  <a16:creationId xmlns:a16="http://schemas.microsoft.com/office/drawing/2014/main" id="{C993A0C8-BC18-6EB6-6EAE-6F4CF336F05C}"/>
                </a:ext>
              </a:extLst>
            </p:cNvPr>
            <p:cNvSpPr>
              <a:spLocks noChangeShapeType="1"/>
            </p:cNvSpPr>
            <p:nvPr/>
          </p:nvSpPr>
          <p:spPr bwMode="auto">
            <a:xfrm>
              <a:off x="3660" y="3548"/>
              <a:ext cx="0" cy="4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16" name="Text Box 227">
            <a:extLst>
              <a:ext uri="{FF2B5EF4-FFF2-40B4-BE49-F238E27FC236}">
                <a16:creationId xmlns:a16="http://schemas.microsoft.com/office/drawing/2014/main" id="{9776E945-2A97-D47A-D1F4-47CD4299E997}"/>
              </a:ext>
            </a:extLst>
          </p:cNvPr>
          <p:cNvSpPr txBox="1">
            <a:spLocks noChangeArrowheads="1"/>
          </p:cNvSpPr>
          <p:nvPr/>
        </p:nvSpPr>
        <p:spPr bwMode="auto">
          <a:xfrm>
            <a:off x="7217003" y="1579563"/>
            <a:ext cx="1682750" cy="336550"/>
          </a:xfrm>
          <a:prstGeom prst="rect">
            <a:avLst/>
          </a:prstGeom>
          <a:noFill/>
          <a:ln>
            <a:noFill/>
          </a:ln>
          <a:effectLst/>
        </p:spPr>
        <p:txBody>
          <a:bodyPr wrap="none">
            <a:spAutoFit/>
          </a:bodyPr>
          <a:lstStyle/>
          <a:p>
            <a:pPr algn="ctr" eaLnBrk="1" hangingPunct="1">
              <a:spcBef>
                <a:spcPct val="0"/>
              </a:spcBef>
            </a:pPr>
            <a:r>
              <a:rPr lang="de-DE" altLang="zh-CN" sz="1600">
                <a:ea typeface="宋体" panose="02010600030101010101" pitchFamily="2" charset="-122"/>
              </a:rPr>
              <a:t>Detailed Routing</a:t>
            </a:r>
            <a:endParaRPr lang="en-US" altLang="zh-CN" sz="1600">
              <a:ea typeface="宋体" panose="02010600030101010101" pitchFamily="2" charset="-122"/>
            </a:endParaRPr>
          </a:p>
        </p:txBody>
      </p:sp>
      <p:sp>
        <p:nvSpPr>
          <p:cNvPr id="1117" name="AutoShape 228">
            <a:extLst>
              <a:ext uri="{FF2B5EF4-FFF2-40B4-BE49-F238E27FC236}">
                <a16:creationId xmlns:a16="http://schemas.microsoft.com/office/drawing/2014/main" id="{214CF8C3-FE46-7C46-FAAF-FAA26AEA49B8}"/>
              </a:ext>
            </a:extLst>
          </p:cNvPr>
          <p:cNvSpPr>
            <a:spLocks noChangeArrowheads="1"/>
          </p:cNvSpPr>
          <p:nvPr/>
        </p:nvSpPr>
        <p:spPr bwMode="auto">
          <a:xfrm>
            <a:off x="5848578" y="3322638"/>
            <a:ext cx="468312" cy="81915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Text Box 229">
            <a:extLst>
              <a:ext uri="{FF2B5EF4-FFF2-40B4-BE49-F238E27FC236}">
                <a16:creationId xmlns:a16="http://schemas.microsoft.com/office/drawing/2014/main" id="{59EB8BCE-0369-8DD2-8282-2347C580E9D1}"/>
              </a:ext>
            </a:extLst>
          </p:cNvPr>
          <p:cNvSpPr txBox="1">
            <a:spLocks noChangeArrowheads="1"/>
          </p:cNvSpPr>
          <p:nvPr/>
        </p:nvSpPr>
        <p:spPr bwMode="auto">
          <a:xfrm>
            <a:off x="2340203" y="1522413"/>
            <a:ext cx="2376487" cy="35718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Global Routing</a:t>
            </a:r>
            <a:endParaRPr lang="en-US" altLang="zh-CN">
              <a:ea typeface="宋体" panose="02010600030101010101" pitchFamily="2" charset="-122"/>
            </a:endParaRPr>
          </a:p>
        </p:txBody>
      </p:sp>
    </p:spTree>
    <p:extLst>
      <p:ext uri="{BB962C8B-B14F-4D97-AF65-F5344CB8AC3E}">
        <p14:creationId xmlns:p14="http://schemas.microsoft.com/office/powerpoint/2010/main" val="17696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dissolve">
                                      <p:cBhvr>
                                        <p:cTn id="7" dur="500"/>
                                        <p:tgtEl>
                                          <p:spTgt spid="1025"/>
                                        </p:tgtEl>
                                      </p:cBhvr>
                                    </p:animEffect>
                                  </p:childTnLst>
                                </p:cTn>
                              </p:par>
                              <p:par>
                                <p:cTn id="8" presetID="9"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dissolve">
                                      <p:cBhvr>
                                        <p:cTn id="10" dur="500"/>
                                        <p:tgtEl>
                                          <p:spTgt spid="1027"/>
                                        </p:tgtEl>
                                      </p:cBhvr>
                                    </p:animEffect>
                                  </p:childTnLst>
                                </p:cTn>
                              </p:par>
                              <p:par>
                                <p:cTn id="11" presetID="9"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dissolve">
                                      <p:cBhvr>
                                        <p:cTn id="13" dur="500"/>
                                        <p:tgtEl>
                                          <p:spTgt spid="1029"/>
                                        </p:tgtEl>
                                      </p:cBhvr>
                                    </p:animEffect>
                                  </p:childTnLst>
                                </p:cTn>
                              </p:par>
                              <p:par>
                                <p:cTn id="14" presetID="9"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dissolve">
                                      <p:cBhvr>
                                        <p:cTn id="16" dur="500"/>
                                        <p:tgtEl>
                                          <p:spTgt spid="1030"/>
                                        </p:tgtEl>
                                      </p:cBhvr>
                                    </p:animEffect>
                                  </p:childTnLst>
                                </p:cTn>
                              </p:par>
                              <p:par>
                                <p:cTn id="17" presetID="9"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dissolve">
                                      <p:cBhvr>
                                        <p:cTn id="19" dur="500"/>
                                        <p:tgtEl>
                                          <p:spTgt spid="1031"/>
                                        </p:tgtEl>
                                      </p:cBhvr>
                                    </p:animEffect>
                                  </p:childTnLst>
                                </p:cTn>
                              </p:par>
                              <p:par>
                                <p:cTn id="20" presetID="9" presetClass="entr" presetSubtype="0" fill="hold" nodeType="with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dissolve">
                                      <p:cBhvr>
                                        <p:cTn id="22" dur="500"/>
                                        <p:tgtEl>
                                          <p:spTgt spid="1032"/>
                                        </p:tgtEl>
                                      </p:cBhvr>
                                    </p:animEffect>
                                  </p:childTnLst>
                                </p:cTn>
                              </p:par>
                              <p:par>
                                <p:cTn id="23" presetID="9"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par>
                                <p:cTn id="26" presetID="9" presetClass="entr" presetSubtype="0" fill="hold" nodeType="withEffect">
                                  <p:stCondLst>
                                    <p:cond delay="0"/>
                                  </p:stCondLst>
                                  <p:childTnLst>
                                    <p:set>
                                      <p:cBhvr>
                                        <p:cTn id="27" dur="1" fill="hold">
                                          <p:stCondLst>
                                            <p:cond delay="0"/>
                                          </p:stCondLst>
                                        </p:cTn>
                                        <p:tgtEl>
                                          <p:spTgt spid="1034"/>
                                        </p:tgtEl>
                                        <p:attrNameLst>
                                          <p:attrName>style.visibility</p:attrName>
                                        </p:attrNameLst>
                                      </p:cBhvr>
                                      <p:to>
                                        <p:strVal val="visible"/>
                                      </p:to>
                                    </p:set>
                                    <p:animEffect transition="in" filter="dissolve">
                                      <p:cBhvr>
                                        <p:cTn id="28" dur="500"/>
                                        <p:tgtEl>
                                          <p:spTgt spid="1034"/>
                                        </p:tgtEl>
                                      </p:cBhvr>
                                    </p:animEffect>
                                  </p:childTnLst>
                                </p:cTn>
                              </p:par>
                              <p:par>
                                <p:cTn id="29" presetID="9" presetClass="entr" presetSubtype="0" fill="hold" nodeType="withEffect">
                                  <p:stCondLst>
                                    <p:cond delay="0"/>
                                  </p:stCondLst>
                                  <p:childTnLst>
                                    <p:set>
                                      <p:cBhvr>
                                        <p:cTn id="30" dur="1" fill="hold">
                                          <p:stCondLst>
                                            <p:cond delay="0"/>
                                          </p:stCondLst>
                                        </p:cTn>
                                        <p:tgtEl>
                                          <p:spTgt spid="1037"/>
                                        </p:tgtEl>
                                        <p:attrNameLst>
                                          <p:attrName>style.visibility</p:attrName>
                                        </p:attrNameLst>
                                      </p:cBhvr>
                                      <p:to>
                                        <p:strVal val="visible"/>
                                      </p:to>
                                    </p:set>
                                    <p:animEffect transition="in" filter="dissolve">
                                      <p:cBhvr>
                                        <p:cTn id="31" dur="500"/>
                                        <p:tgtEl>
                                          <p:spTgt spid="1037"/>
                                        </p:tgtEl>
                                      </p:cBhvr>
                                    </p:animEffect>
                                  </p:childTnLst>
                                </p:cTn>
                              </p:par>
                              <p:par>
                                <p:cTn id="32" presetID="9"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animEffect transition="in" filter="dissolve">
                                      <p:cBhvr>
                                        <p:cTn id="34" dur="500"/>
                                        <p:tgtEl>
                                          <p:spTgt spid="1040"/>
                                        </p:tgtEl>
                                      </p:cBhvr>
                                    </p:animEffect>
                                  </p:childTnLst>
                                </p:cTn>
                              </p:par>
                              <p:par>
                                <p:cTn id="35" presetID="9" presetClass="entr" presetSubtype="0" fill="hold" nodeType="withEffect">
                                  <p:stCondLst>
                                    <p:cond delay="0"/>
                                  </p:stCondLst>
                                  <p:childTnLst>
                                    <p:set>
                                      <p:cBhvr>
                                        <p:cTn id="36" dur="1" fill="hold">
                                          <p:stCondLst>
                                            <p:cond delay="0"/>
                                          </p:stCondLst>
                                        </p:cTn>
                                        <p:tgtEl>
                                          <p:spTgt spid="1041"/>
                                        </p:tgtEl>
                                        <p:attrNameLst>
                                          <p:attrName>style.visibility</p:attrName>
                                        </p:attrNameLst>
                                      </p:cBhvr>
                                      <p:to>
                                        <p:strVal val="visible"/>
                                      </p:to>
                                    </p:set>
                                    <p:animEffect transition="in" filter="dissolve">
                                      <p:cBhvr>
                                        <p:cTn id="37" dur="500"/>
                                        <p:tgtEl>
                                          <p:spTgt spid="1041"/>
                                        </p:tgtEl>
                                      </p:cBhvr>
                                    </p:animEffect>
                                  </p:childTnLst>
                                </p:cTn>
                              </p:par>
                              <p:par>
                                <p:cTn id="38" presetID="9" presetClass="entr" presetSubtype="0" fill="hold" nodeType="withEffect">
                                  <p:stCondLst>
                                    <p:cond delay="0"/>
                                  </p:stCondLst>
                                  <p:childTnLst>
                                    <p:set>
                                      <p:cBhvr>
                                        <p:cTn id="39" dur="1" fill="hold">
                                          <p:stCondLst>
                                            <p:cond delay="0"/>
                                          </p:stCondLst>
                                        </p:cTn>
                                        <p:tgtEl>
                                          <p:spTgt spid="1044"/>
                                        </p:tgtEl>
                                        <p:attrNameLst>
                                          <p:attrName>style.visibility</p:attrName>
                                        </p:attrNameLst>
                                      </p:cBhvr>
                                      <p:to>
                                        <p:strVal val="visible"/>
                                      </p:to>
                                    </p:set>
                                    <p:animEffect transition="in" filter="dissolve">
                                      <p:cBhvr>
                                        <p:cTn id="40" dur="500"/>
                                        <p:tgtEl>
                                          <p:spTgt spid="1044"/>
                                        </p:tgtEl>
                                      </p:cBhvr>
                                    </p:animEffect>
                                  </p:childTnLst>
                                </p:cTn>
                              </p:par>
                              <p:par>
                                <p:cTn id="41" presetID="9" presetClass="entr" presetSubtype="0" fill="hold" nodeType="withEffect">
                                  <p:stCondLst>
                                    <p:cond delay="0"/>
                                  </p:stCondLst>
                                  <p:childTnLst>
                                    <p:set>
                                      <p:cBhvr>
                                        <p:cTn id="42" dur="1" fill="hold">
                                          <p:stCondLst>
                                            <p:cond delay="0"/>
                                          </p:stCondLst>
                                        </p:cTn>
                                        <p:tgtEl>
                                          <p:spTgt spid="1045"/>
                                        </p:tgtEl>
                                        <p:attrNameLst>
                                          <p:attrName>style.visibility</p:attrName>
                                        </p:attrNameLst>
                                      </p:cBhvr>
                                      <p:to>
                                        <p:strVal val="visible"/>
                                      </p:to>
                                    </p:set>
                                    <p:animEffect transition="in" filter="dissolve">
                                      <p:cBhvr>
                                        <p:cTn id="43" dur="500"/>
                                        <p:tgtEl>
                                          <p:spTgt spid="1045"/>
                                        </p:tgtEl>
                                      </p:cBhvr>
                                    </p:animEffect>
                                  </p:childTnLst>
                                </p:cTn>
                              </p:par>
                              <p:par>
                                <p:cTn id="44" presetID="9" presetClass="entr" presetSubtype="0" fill="hold" nodeType="withEffect">
                                  <p:stCondLst>
                                    <p:cond delay="0"/>
                                  </p:stCondLst>
                                  <p:childTnLst>
                                    <p:set>
                                      <p:cBhvr>
                                        <p:cTn id="45" dur="1" fill="hold">
                                          <p:stCondLst>
                                            <p:cond delay="0"/>
                                          </p:stCondLst>
                                        </p:cTn>
                                        <p:tgtEl>
                                          <p:spTgt spid="1048"/>
                                        </p:tgtEl>
                                        <p:attrNameLst>
                                          <p:attrName>style.visibility</p:attrName>
                                        </p:attrNameLst>
                                      </p:cBhvr>
                                      <p:to>
                                        <p:strVal val="visible"/>
                                      </p:to>
                                    </p:set>
                                    <p:animEffect transition="in" filter="dissolve">
                                      <p:cBhvr>
                                        <p:cTn id="46" dur="500"/>
                                        <p:tgtEl>
                                          <p:spTgt spid="1048"/>
                                        </p:tgtEl>
                                      </p:cBhvr>
                                    </p:animEffect>
                                  </p:childTnLst>
                                </p:cTn>
                              </p:par>
                              <p:par>
                                <p:cTn id="47" presetID="9" presetClass="entr" presetSubtype="0" fill="hold" nodeType="withEffect">
                                  <p:stCondLst>
                                    <p:cond delay="0"/>
                                  </p:stCondLst>
                                  <p:childTnLst>
                                    <p:set>
                                      <p:cBhvr>
                                        <p:cTn id="48" dur="1" fill="hold">
                                          <p:stCondLst>
                                            <p:cond delay="0"/>
                                          </p:stCondLst>
                                        </p:cTn>
                                        <p:tgtEl>
                                          <p:spTgt spid="1051"/>
                                        </p:tgtEl>
                                        <p:attrNameLst>
                                          <p:attrName>style.visibility</p:attrName>
                                        </p:attrNameLst>
                                      </p:cBhvr>
                                      <p:to>
                                        <p:strVal val="visible"/>
                                      </p:to>
                                    </p:set>
                                    <p:animEffect transition="in" filter="dissolve">
                                      <p:cBhvr>
                                        <p:cTn id="49" dur="500"/>
                                        <p:tgtEl>
                                          <p:spTgt spid="1051"/>
                                        </p:tgtEl>
                                      </p:cBhvr>
                                    </p:animEffect>
                                  </p:childTnLst>
                                </p:cTn>
                              </p:par>
                              <p:par>
                                <p:cTn id="50" presetID="9" presetClass="entr" presetSubtype="0" fill="hold" nodeType="withEffect">
                                  <p:stCondLst>
                                    <p:cond delay="0"/>
                                  </p:stCondLst>
                                  <p:childTnLst>
                                    <p:set>
                                      <p:cBhvr>
                                        <p:cTn id="51" dur="1" fill="hold">
                                          <p:stCondLst>
                                            <p:cond delay="0"/>
                                          </p:stCondLst>
                                        </p:cTn>
                                        <p:tgtEl>
                                          <p:spTgt spid="1054"/>
                                        </p:tgtEl>
                                        <p:attrNameLst>
                                          <p:attrName>style.visibility</p:attrName>
                                        </p:attrNameLst>
                                      </p:cBhvr>
                                      <p:to>
                                        <p:strVal val="visible"/>
                                      </p:to>
                                    </p:set>
                                    <p:animEffect transition="in" filter="dissolve">
                                      <p:cBhvr>
                                        <p:cTn id="52" dur="500"/>
                                        <p:tgtEl>
                                          <p:spTgt spid="1054"/>
                                        </p:tgtEl>
                                      </p:cBhvr>
                                    </p:animEffect>
                                  </p:childTnLst>
                                </p:cTn>
                              </p:par>
                              <p:par>
                                <p:cTn id="53" presetID="9" presetClass="entr" presetSubtype="0" fill="hold" nodeType="withEffect">
                                  <p:stCondLst>
                                    <p:cond delay="0"/>
                                  </p:stCondLst>
                                  <p:childTnLst>
                                    <p:set>
                                      <p:cBhvr>
                                        <p:cTn id="54" dur="1" fill="hold">
                                          <p:stCondLst>
                                            <p:cond delay="0"/>
                                          </p:stCondLst>
                                        </p:cTn>
                                        <p:tgtEl>
                                          <p:spTgt spid="1057"/>
                                        </p:tgtEl>
                                        <p:attrNameLst>
                                          <p:attrName>style.visibility</p:attrName>
                                        </p:attrNameLst>
                                      </p:cBhvr>
                                      <p:to>
                                        <p:strVal val="visible"/>
                                      </p:to>
                                    </p:set>
                                    <p:animEffect transition="in" filter="dissolve">
                                      <p:cBhvr>
                                        <p:cTn id="55" dur="500"/>
                                        <p:tgtEl>
                                          <p:spTgt spid="1057"/>
                                        </p:tgtEl>
                                      </p:cBhvr>
                                    </p:animEffect>
                                  </p:childTnLst>
                                </p:cTn>
                              </p:par>
                              <p:par>
                                <p:cTn id="56" presetID="9" presetClass="entr" presetSubtype="0" fill="hold" nodeType="withEffect">
                                  <p:stCondLst>
                                    <p:cond delay="0"/>
                                  </p:stCondLst>
                                  <p:childTnLst>
                                    <p:set>
                                      <p:cBhvr>
                                        <p:cTn id="57" dur="1" fill="hold">
                                          <p:stCondLst>
                                            <p:cond delay="0"/>
                                          </p:stCondLst>
                                        </p:cTn>
                                        <p:tgtEl>
                                          <p:spTgt spid="1060"/>
                                        </p:tgtEl>
                                        <p:attrNameLst>
                                          <p:attrName>style.visibility</p:attrName>
                                        </p:attrNameLst>
                                      </p:cBhvr>
                                      <p:to>
                                        <p:strVal val="visible"/>
                                      </p:to>
                                    </p:set>
                                    <p:animEffect transition="in" filter="dissolve">
                                      <p:cBhvr>
                                        <p:cTn id="58" dur="500"/>
                                        <p:tgtEl>
                                          <p:spTgt spid="1060"/>
                                        </p:tgtEl>
                                      </p:cBhvr>
                                    </p:animEffect>
                                  </p:childTnLst>
                                </p:cTn>
                              </p:par>
                              <p:par>
                                <p:cTn id="59" presetID="9" presetClass="entr" presetSubtype="0" fill="hold" nodeType="withEffect">
                                  <p:stCondLst>
                                    <p:cond delay="0"/>
                                  </p:stCondLst>
                                  <p:childTnLst>
                                    <p:set>
                                      <p:cBhvr>
                                        <p:cTn id="60" dur="1" fill="hold">
                                          <p:stCondLst>
                                            <p:cond delay="0"/>
                                          </p:stCondLst>
                                        </p:cTn>
                                        <p:tgtEl>
                                          <p:spTgt spid="1061"/>
                                        </p:tgtEl>
                                        <p:attrNameLst>
                                          <p:attrName>style.visibility</p:attrName>
                                        </p:attrNameLst>
                                      </p:cBhvr>
                                      <p:to>
                                        <p:strVal val="visible"/>
                                      </p:to>
                                    </p:set>
                                    <p:animEffect transition="in" filter="dissolve">
                                      <p:cBhvr>
                                        <p:cTn id="61" dur="500"/>
                                        <p:tgtEl>
                                          <p:spTgt spid="1061"/>
                                        </p:tgtEl>
                                      </p:cBhvr>
                                    </p:animEffect>
                                  </p:childTnLst>
                                </p:cTn>
                              </p:par>
                              <p:par>
                                <p:cTn id="62" presetID="9" presetClass="entr" presetSubtype="0" fill="hold" nodeType="withEffect">
                                  <p:stCondLst>
                                    <p:cond delay="0"/>
                                  </p:stCondLst>
                                  <p:childTnLst>
                                    <p:set>
                                      <p:cBhvr>
                                        <p:cTn id="63" dur="1" fill="hold">
                                          <p:stCondLst>
                                            <p:cond delay="0"/>
                                          </p:stCondLst>
                                        </p:cTn>
                                        <p:tgtEl>
                                          <p:spTgt spid="1062"/>
                                        </p:tgtEl>
                                        <p:attrNameLst>
                                          <p:attrName>style.visibility</p:attrName>
                                        </p:attrNameLst>
                                      </p:cBhvr>
                                      <p:to>
                                        <p:strVal val="visible"/>
                                      </p:to>
                                    </p:set>
                                    <p:animEffect transition="in" filter="dissolve">
                                      <p:cBhvr>
                                        <p:cTn id="64" dur="500"/>
                                        <p:tgtEl>
                                          <p:spTgt spid="1062"/>
                                        </p:tgtEl>
                                      </p:cBhvr>
                                    </p:animEffect>
                                  </p:childTnLst>
                                </p:cTn>
                              </p:par>
                              <p:par>
                                <p:cTn id="65" presetID="9" presetClass="entr" presetSubtype="0" fill="hold" nodeType="withEffect">
                                  <p:stCondLst>
                                    <p:cond delay="0"/>
                                  </p:stCondLst>
                                  <p:childTnLst>
                                    <p:set>
                                      <p:cBhvr>
                                        <p:cTn id="66" dur="1" fill="hold">
                                          <p:stCondLst>
                                            <p:cond delay="0"/>
                                          </p:stCondLst>
                                        </p:cTn>
                                        <p:tgtEl>
                                          <p:spTgt spid="1063"/>
                                        </p:tgtEl>
                                        <p:attrNameLst>
                                          <p:attrName>style.visibility</p:attrName>
                                        </p:attrNameLst>
                                      </p:cBhvr>
                                      <p:to>
                                        <p:strVal val="visible"/>
                                      </p:to>
                                    </p:set>
                                    <p:animEffect transition="in" filter="dissolve">
                                      <p:cBhvr>
                                        <p:cTn id="67" dur="500"/>
                                        <p:tgtEl>
                                          <p:spTgt spid="1063"/>
                                        </p:tgtEl>
                                      </p:cBhvr>
                                    </p:animEffect>
                                  </p:childTnLst>
                                </p:cTn>
                              </p:par>
                              <p:par>
                                <p:cTn id="68" presetID="9" presetClass="entr" presetSubtype="0" fill="hold" nodeType="withEffect">
                                  <p:stCondLst>
                                    <p:cond delay="0"/>
                                  </p:stCondLst>
                                  <p:childTnLst>
                                    <p:set>
                                      <p:cBhvr>
                                        <p:cTn id="69" dur="1" fill="hold">
                                          <p:stCondLst>
                                            <p:cond delay="0"/>
                                          </p:stCondLst>
                                        </p:cTn>
                                        <p:tgtEl>
                                          <p:spTgt spid="1064"/>
                                        </p:tgtEl>
                                        <p:attrNameLst>
                                          <p:attrName>style.visibility</p:attrName>
                                        </p:attrNameLst>
                                      </p:cBhvr>
                                      <p:to>
                                        <p:strVal val="visible"/>
                                      </p:to>
                                    </p:set>
                                    <p:animEffect transition="in" filter="dissolve">
                                      <p:cBhvr>
                                        <p:cTn id="70" dur="500"/>
                                        <p:tgtEl>
                                          <p:spTgt spid="1064"/>
                                        </p:tgtEl>
                                      </p:cBhvr>
                                    </p:animEffect>
                                  </p:childTnLst>
                                </p:cTn>
                              </p:par>
                              <p:par>
                                <p:cTn id="71" presetID="9" presetClass="entr" presetSubtype="0" fill="hold" nodeType="withEffect">
                                  <p:stCondLst>
                                    <p:cond delay="0"/>
                                  </p:stCondLst>
                                  <p:childTnLst>
                                    <p:set>
                                      <p:cBhvr>
                                        <p:cTn id="72" dur="1" fill="hold">
                                          <p:stCondLst>
                                            <p:cond delay="0"/>
                                          </p:stCondLst>
                                        </p:cTn>
                                        <p:tgtEl>
                                          <p:spTgt spid="1065"/>
                                        </p:tgtEl>
                                        <p:attrNameLst>
                                          <p:attrName>style.visibility</p:attrName>
                                        </p:attrNameLst>
                                      </p:cBhvr>
                                      <p:to>
                                        <p:strVal val="visible"/>
                                      </p:to>
                                    </p:set>
                                    <p:animEffect transition="in" filter="dissolve">
                                      <p:cBhvr>
                                        <p:cTn id="73" dur="500"/>
                                        <p:tgtEl>
                                          <p:spTgt spid="1065"/>
                                        </p:tgtEl>
                                      </p:cBhvr>
                                    </p:animEffect>
                                  </p:childTnLst>
                                </p:cTn>
                              </p:par>
                              <p:par>
                                <p:cTn id="74" presetID="9" presetClass="entr" presetSubtype="0" fill="hold" nodeType="withEffect">
                                  <p:stCondLst>
                                    <p:cond delay="0"/>
                                  </p:stCondLst>
                                  <p:childTnLst>
                                    <p:set>
                                      <p:cBhvr>
                                        <p:cTn id="75" dur="1" fill="hold">
                                          <p:stCondLst>
                                            <p:cond delay="0"/>
                                          </p:stCondLst>
                                        </p:cTn>
                                        <p:tgtEl>
                                          <p:spTgt spid="1066"/>
                                        </p:tgtEl>
                                        <p:attrNameLst>
                                          <p:attrName>style.visibility</p:attrName>
                                        </p:attrNameLst>
                                      </p:cBhvr>
                                      <p:to>
                                        <p:strVal val="visible"/>
                                      </p:to>
                                    </p:set>
                                    <p:animEffect transition="in" filter="dissolve">
                                      <p:cBhvr>
                                        <p:cTn id="76" dur="500"/>
                                        <p:tgtEl>
                                          <p:spTgt spid="1066"/>
                                        </p:tgtEl>
                                      </p:cBhvr>
                                    </p:animEffect>
                                  </p:childTnLst>
                                </p:cTn>
                              </p:par>
                              <p:par>
                                <p:cTn id="77" presetID="9" presetClass="entr" presetSubtype="0" fill="hold" nodeType="withEffect">
                                  <p:stCondLst>
                                    <p:cond delay="0"/>
                                  </p:stCondLst>
                                  <p:childTnLst>
                                    <p:set>
                                      <p:cBhvr>
                                        <p:cTn id="78" dur="1" fill="hold">
                                          <p:stCondLst>
                                            <p:cond delay="0"/>
                                          </p:stCondLst>
                                        </p:cTn>
                                        <p:tgtEl>
                                          <p:spTgt spid="1067"/>
                                        </p:tgtEl>
                                        <p:attrNameLst>
                                          <p:attrName>style.visibility</p:attrName>
                                        </p:attrNameLst>
                                      </p:cBhvr>
                                      <p:to>
                                        <p:strVal val="visible"/>
                                      </p:to>
                                    </p:set>
                                    <p:animEffect transition="in" filter="dissolve">
                                      <p:cBhvr>
                                        <p:cTn id="79" dur="500"/>
                                        <p:tgtEl>
                                          <p:spTgt spid="1067"/>
                                        </p:tgtEl>
                                      </p:cBhvr>
                                    </p:animEffect>
                                  </p:childTnLst>
                                </p:cTn>
                              </p:par>
                              <p:par>
                                <p:cTn id="80" presetID="9" presetClass="entr" presetSubtype="0" fill="hold" nodeType="withEffect">
                                  <p:stCondLst>
                                    <p:cond delay="0"/>
                                  </p:stCondLst>
                                  <p:childTnLst>
                                    <p:set>
                                      <p:cBhvr>
                                        <p:cTn id="81" dur="1" fill="hold">
                                          <p:stCondLst>
                                            <p:cond delay="0"/>
                                          </p:stCondLst>
                                        </p:cTn>
                                        <p:tgtEl>
                                          <p:spTgt spid="1068"/>
                                        </p:tgtEl>
                                        <p:attrNameLst>
                                          <p:attrName>style.visibility</p:attrName>
                                        </p:attrNameLst>
                                      </p:cBhvr>
                                      <p:to>
                                        <p:strVal val="visible"/>
                                      </p:to>
                                    </p:set>
                                    <p:animEffect transition="in" filter="dissolve">
                                      <p:cBhvr>
                                        <p:cTn id="82" dur="500"/>
                                        <p:tgtEl>
                                          <p:spTgt spid="1068"/>
                                        </p:tgtEl>
                                      </p:cBhvr>
                                    </p:animEffect>
                                  </p:childTnLst>
                                </p:cTn>
                              </p:par>
                              <p:par>
                                <p:cTn id="83" presetID="9" presetClass="entr" presetSubtype="0" fill="hold" nodeType="withEffect">
                                  <p:stCondLst>
                                    <p:cond delay="0"/>
                                  </p:stCondLst>
                                  <p:childTnLst>
                                    <p:set>
                                      <p:cBhvr>
                                        <p:cTn id="84" dur="1" fill="hold">
                                          <p:stCondLst>
                                            <p:cond delay="0"/>
                                          </p:stCondLst>
                                        </p:cTn>
                                        <p:tgtEl>
                                          <p:spTgt spid="1071"/>
                                        </p:tgtEl>
                                        <p:attrNameLst>
                                          <p:attrName>style.visibility</p:attrName>
                                        </p:attrNameLst>
                                      </p:cBhvr>
                                      <p:to>
                                        <p:strVal val="visible"/>
                                      </p:to>
                                    </p:set>
                                    <p:animEffect transition="in" filter="dissolve">
                                      <p:cBhvr>
                                        <p:cTn id="85" dur="500"/>
                                        <p:tgtEl>
                                          <p:spTgt spid="1071"/>
                                        </p:tgtEl>
                                      </p:cBhvr>
                                    </p:animEffect>
                                  </p:childTnLst>
                                </p:cTn>
                              </p:par>
                              <p:par>
                                <p:cTn id="86" presetID="9" presetClass="entr" presetSubtype="0" fill="hold" nodeType="withEffect">
                                  <p:stCondLst>
                                    <p:cond delay="0"/>
                                  </p:stCondLst>
                                  <p:childTnLst>
                                    <p:set>
                                      <p:cBhvr>
                                        <p:cTn id="87" dur="1" fill="hold">
                                          <p:stCondLst>
                                            <p:cond delay="0"/>
                                          </p:stCondLst>
                                        </p:cTn>
                                        <p:tgtEl>
                                          <p:spTgt spid="1072"/>
                                        </p:tgtEl>
                                        <p:attrNameLst>
                                          <p:attrName>style.visibility</p:attrName>
                                        </p:attrNameLst>
                                      </p:cBhvr>
                                      <p:to>
                                        <p:strVal val="visible"/>
                                      </p:to>
                                    </p:set>
                                    <p:animEffect transition="in" filter="dissolve">
                                      <p:cBhvr>
                                        <p:cTn id="88" dur="500"/>
                                        <p:tgtEl>
                                          <p:spTgt spid="1072"/>
                                        </p:tgtEl>
                                      </p:cBhvr>
                                    </p:animEffect>
                                  </p:childTnLst>
                                </p:cTn>
                              </p:par>
                              <p:par>
                                <p:cTn id="89" presetID="9" presetClass="entr" presetSubtype="0" fill="hold" nodeType="withEffect">
                                  <p:stCondLst>
                                    <p:cond delay="0"/>
                                  </p:stCondLst>
                                  <p:childTnLst>
                                    <p:set>
                                      <p:cBhvr>
                                        <p:cTn id="90" dur="1" fill="hold">
                                          <p:stCondLst>
                                            <p:cond delay="0"/>
                                          </p:stCondLst>
                                        </p:cTn>
                                        <p:tgtEl>
                                          <p:spTgt spid="1075"/>
                                        </p:tgtEl>
                                        <p:attrNameLst>
                                          <p:attrName>style.visibility</p:attrName>
                                        </p:attrNameLst>
                                      </p:cBhvr>
                                      <p:to>
                                        <p:strVal val="visible"/>
                                      </p:to>
                                    </p:set>
                                    <p:animEffect transition="in" filter="dissolve">
                                      <p:cBhvr>
                                        <p:cTn id="91" dur="500"/>
                                        <p:tgtEl>
                                          <p:spTgt spid="1075"/>
                                        </p:tgtEl>
                                      </p:cBhvr>
                                    </p:animEffect>
                                  </p:childTnLst>
                                </p:cTn>
                              </p:par>
                              <p:par>
                                <p:cTn id="92" presetID="9" presetClass="entr" presetSubtype="0" fill="hold" nodeType="withEffect">
                                  <p:stCondLst>
                                    <p:cond delay="0"/>
                                  </p:stCondLst>
                                  <p:childTnLst>
                                    <p:set>
                                      <p:cBhvr>
                                        <p:cTn id="93" dur="1" fill="hold">
                                          <p:stCondLst>
                                            <p:cond delay="0"/>
                                          </p:stCondLst>
                                        </p:cTn>
                                        <p:tgtEl>
                                          <p:spTgt spid="1076"/>
                                        </p:tgtEl>
                                        <p:attrNameLst>
                                          <p:attrName>style.visibility</p:attrName>
                                        </p:attrNameLst>
                                      </p:cBhvr>
                                      <p:to>
                                        <p:strVal val="visible"/>
                                      </p:to>
                                    </p:set>
                                    <p:animEffect transition="in" filter="dissolve">
                                      <p:cBhvr>
                                        <p:cTn id="94" dur="500"/>
                                        <p:tgtEl>
                                          <p:spTgt spid="1076"/>
                                        </p:tgtEl>
                                      </p:cBhvr>
                                    </p:animEffect>
                                  </p:childTnLst>
                                </p:cTn>
                              </p:par>
                              <p:par>
                                <p:cTn id="95" presetID="9" presetClass="entr" presetSubtype="0" fill="hold" nodeType="withEffect">
                                  <p:stCondLst>
                                    <p:cond delay="0"/>
                                  </p:stCondLst>
                                  <p:childTnLst>
                                    <p:set>
                                      <p:cBhvr>
                                        <p:cTn id="96" dur="1" fill="hold">
                                          <p:stCondLst>
                                            <p:cond delay="0"/>
                                          </p:stCondLst>
                                        </p:cTn>
                                        <p:tgtEl>
                                          <p:spTgt spid="1079"/>
                                        </p:tgtEl>
                                        <p:attrNameLst>
                                          <p:attrName>style.visibility</p:attrName>
                                        </p:attrNameLst>
                                      </p:cBhvr>
                                      <p:to>
                                        <p:strVal val="visible"/>
                                      </p:to>
                                    </p:set>
                                    <p:animEffect transition="in" filter="dissolve">
                                      <p:cBhvr>
                                        <p:cTn id="97" dur="500"/>
                                        <p:tgtEl>
                                          <p:spTgt spid="1079"/>
                                        </p:tgtEl>
                                      </p:cBhvr>
                                    </p:animEffect>
                                  </p:childTnLst>
                                </p:cTn>
                              </p:par>
                              <p:par>
                                <p:cTn id="98" presetID="9" presetClass="entr" presetSubtype="0" fill="hold" nodeType="withEffect">
                                  <p:stCondLst>
                                    <p:cond delay="0"/>
                                  </p:stCondLst>
                                  <p:childTnLst>
                                    <p:set>
                                      <p:cBhvr>
                                        <p:cTn id="99" dur="1" fill="hold">
                                          <p:stCondLst>
                                            <p:cond delay="0"/>
                                          </p:stCondLst>
                                        </p:cTn>
                                        <p:tgtEl>
                                          <p:spTgt spid="1080"/>
                                        </p:tgtEl>
                                        <p:attrNameLst>
                                          <p:attrName>style.visibility</p:attrName>
                                        </p:attrNameLst>
                                      </p:cBhvr>
                                      <p:to>
                                        <p:strVal val="visible"/>
                                      </p:to>
                                    </p:set>
                                    <p:animEffect transition="in" filter="dissolve">
                                      <p:cBhvr>
                                        <p:cTn id="100" dur="500"/>
                                        <p:tgtEl>
                                          <p:spTgt spid="1080"/>
                                        </p:tgtEl>
                                      </p:cBhvr>
                                    </p:animEffect>
                                  </p:childTnLst>
                                </p:cTn>
                              </p:par>
                              <p:par>
                                <p:cTn id="101" presetID="9" presetClass="entr" presetSubtype="0" fill="hold" nodeType="withEffect">
                                  <p:stCondLst>
                                    <p:cond delay="0"/>
                                  </p:stCondLst>
                                  <p:childTnLst>
                                    <p:set>
                                      <p:cBhvr>
                                        <p:cTn id="102" dur="1" fill="hold">
                                          <p:stCondLst>
                                            <p:cond delay="0"/>
                                          </p:stCondLst>
                                        </p:cTn>
                                        <p:tgtEl>
                                          <p:spTgt spid="1081"/>
                                        </p:tgtEl>
                                        <p:attrNameLst>
                                          <p:attrName>style.visibility</p:attrName>
                                        </p:attrNameLst>
                                      </p:cBhvr>
                                      <p:to>
                                        <p:strVal val="visible"/>
                                      </p:to>
                                    </p:set>
                                    <p:animEffect transition="in" filter="dissolve">
                                      <p:cBhvr>
                                        <p:cTn id="103" dur="500"/>
                                        <p:tgtEl>
                                          <p:spTgt spid="1081"/>
                                        </p:tgtEl>
                                      </p:cBhvr>
                                    </p:animEffect>
                                  </p:childTnLst>
                                </p:cTn>
                              </p:par>
                              <p:par>
                                <p:cTn id="104" presetID="9" presetClass="entr" presetSubtype="0" fill="hold" nodeType="withEffect">
                                  <p:stCondLst>
                                    <p:cond delay="0"/>
                                  </p:stCondLst>
                                  <p:childTnLst>
                                    <p:set>
                                      <p:cBhvr>
                                        <p:cTn id="105" dur="1" fill="hold">
                                          <p:stCondLst>
                                            <p:cond delay="0"/>
                                          </p:stCondLst>
                                        </p:cTn>
                                        <p:tgtEl>
                                          <p:spTgt spid="1084"/>
                                        </p:tgtEl>
                                        <p:attrNameLst>
                                          <p:attrName>style.visibility</p:attrName>
                                        </p:attrNameLst>
                                      </p:cBhvr>
                                      <p:to>
                                        <p:strVal val="visible"/>
                                      </p:to>
                                    </p:set>
                                    <p:animEffect transition="in" filter="dissolve">
                                      <p:cBhvr>
                                        <p:cTn id="106" dur="500"/>
                                        <p:tgtEl>
                                          <p:spTgt spid="1084"/>
                                        </p:tgtEl>
                                      </p:cBhvr>
                                    </p:animEffect>
                                  </p:childTnLst>
                                </p:cTn>
                              </p:par>
                              <p:par>
                                <p:cTn id="107" presetID="9" presetClass="entr" presetSubtype="0" fill="hold" nodeType="withEffect">
                                  <p:stCondLst>
                                    <p:cond delay="0"/>
                                  </p:stCondLst>
                                  <p:childTnLst>
                                    <p:set>
                                      <p:cBhvr>
                                        <p:cTn id="108" dur="1" fill="hold">
                                          <p:stCondLst>
                                            <p:cond delay="0"/>
                                          </p:stCondLst>
                                        </p:cTn>
                                        <p:tgtEl>
                                          <p:spTgt spid="1087"/>
                                        </p:tgtEl>
                                        <p:attrNameLst>
                                          <p:attrName>style.visibility</p:attrName>
                                        </p:attrNameLst>
                                      </p:cBhvr>
                                      <p:to>
                                        <p:strVal val="visible"/>
                                      </p:to>
                                    </p:set>
                                    <p:animEffect transition="in" filter="dissolve">
                                      <p:cBhvr>
                                        <p:cTn id="109" dur="500"/>
                                        <p:tgtEl>
                                          <p:spTgt spid="1087"/>
                                        </p:tgtEl>
                                      </p:cBhvr>
                                    </p:animEffect>
                                  </p:childTnLst>
                                </p:cTn>
                              </p:par>
                              <p:par>
                                <p:cTn id="110" presetID="9" presetClass="entr" presetSubtype="0" fill="hold" nodeType="withEffect">
                                  <p:stCondLst>
                                    <p:cond delay="0"/>
                                  </p:stCondLst>
                                  <p:childTnLst>
                                    <p:set>
                                      <p:cBhvr>
                                        <p:cTn id="111" dur="1" fill="hold">
                                          <p:stCondLst>
                                            <p:cond delay="0"/>
                                          </p:stCondLst>
                                        </p:cTn>
                                        <p:tgtEl>
                                          <p:spTgt spid="1088"/>
                                        </p:tgtEl>
                                        <p:attrNameLst>
                                          <p:attrName>style.visibility</p:attrName>
                                        </p:attrNameLst>
                                      </p:cBhvr>
                                      <p:to>
                                        <p:strVal val="visible"/>
                                      </p:to>
                                    </p:set>
                                    <p:animEffect transition="in" filter="dissolve">
                                      <p:cBhvr>
                                        <p:cTn id="112" dur="500"/>
                                        <p:tgtEl>
                                          <p:spTgt spid="1088"/>
                                        </p:tgtEl>
                                      </p:cBhvr>
                                    </p:animEffect>
                                  </p:childTnLst>
                                </p:cTn>
                              </p:par>
                              <p:par>
                                <p:cTn id="113" presetID="9" presetClass="entr" presetSubtype="0" fill="hold" nodeType="withEffect">
                                  <p:stCondLst>
                                    <p:cond delay="0"/>
                                  </p:stCondLst>
                                  <p:childTnLst>
                                    <p:set>
                                      <p:cBhvr>
                                        <p:cTn id="114" dur="1" fill="hold">
                                          <p:stCondLst>
                                            <p:cond delay="0"/>
                                          </p:stCondLst>
                                        </p:cTn>
                                        <p:tgtEl>
                                          <p:spTgt spid="1089"/>
                                        </p:tgtEl>
                                        <p:attrNameLst>
                                          <p:attrName>style.visibility</p:attrName>
                                        </p:attrNameLst>
                                      </p:cBhvr>
                                      <p:to>
                                        <p:strVal val="visible"/>
                                      </p:to>
                                    </p:set>
                                    <p:animEffect transition="in" filter="dissolve">
                                      <p:cBhvr>
                                        <p:cTn id="115" dur="500"/>
                                        <p:tgtEl>
                                          <p:spTgt spid="1089"/>
                                        </p:tgtEl>
                                      </p:cBhvr>
                                    </p:animEffect>
                                  </p:childTnLst>
                                </p:cTn>
                              </p:par>
                              <p:par>
                                <p:cTn id="116" presetID="9" presetClass="entr" presetSubtype="0" fill="hold" nodeType="withEffect">
                                  <p:stCondLst>
                                    <p:cond delay="0"/>
                                  </p:stCondLst>
                                  <p:childTnLst>
                                    <p:set>
                                      <p:cBhvr>
                                        <p:cTn id="117" dur="1" fill="hold">
                                          <p:stCondLst>
                                            <p:cond delay="0"/>
                                          </p:stCondLst>
                                        </p:cTn>
                                        <p:tgtEl>
                                          <p:spTgt spid="1092"/>
                                        </p:tgtEl>
                                        <p:attrNameLst>
                                          <p:attrName>style.visibility</p:attrName>
                                        </p:attrNameLst>
                                      </p:cBhvr>
                                      <p:to>
                                        <p:strVal val="visible"/>
                                      </p:to>
                                    </p:set>
                                    <p:animEffect transition="in" filter="dissolve">
                                      <p:cBhvr>
                                        <p:cTn id="118" dur="500"/>
                                        <p:tgtEl>
                                          <p:spTgt spid="1092"/>
                                        </p:tgtEl>
                                      </p:cBhvr>
                                    </p:animEffect>
                                  </p:childTnLst>
                                </p:cTn>
                              </p:par>
                              <p:par>
                                <p:cTn id="119" presetID="9" presetClass="entr" presetSubtype="0" fill="hold" nodeType="withEffect">
                                  <p:stCondLst>
                                    <p:cond delay="0"/>
                                  </p:stCondLst>
                                  <p:childTnLst>
                                    <p:set>
                                      <p:cBhvr>
                                        <p:cTn id="120" dur="1" fill="hold">
                                          <p:stCondLst>
                                            <p:cond delay="0"/>
                                          </p:stCondLst>
                                        </p:cTn>
                                        <p:tgtEl>
                                          <p:spTgt spid="1093"/>
                                        </p:tgtEl>
                                        <p:attrNameLst>
                                          <p:attrName>style.visibility</p:attrName>
                                        </p:attrNameLst>
                                      </p:cBhvr>
                                      <p:to>
                                        <p:strVal val="visible"/>
                                      </p:to>
                                    </p:set>
                                    <p:animEffect transition="in" filter="dissolve">
                                      <p:cBhvr>
                                        <p:cTn id="121" dur="500"/>
                                        <p:tgtEl>
                                          <p:spTgt spid="1093"/>
                                        </p:tgtEl>
                                      </p:cBhvr>
                                    </p:animEffect>
                                  </p:childTnLst>
                                </p:cTn>
                              </p:par>
                              <p:par>
                                <p:cTn id="122" presetID="9" presetClass="entr" presetSubtype="0" fill="hold" nodeType="withEffect">
                                  <p:stCondLst>
                                    <p:cond delay="0"/>
                                  </p:stCondLst>
                                  <p:childTnLst>
                                    <p:set>
                                      <p:cBhvr>
                                        <p:cTn id="123" dur="1" fill="hold">
                                          <p:stCondLst>
                                            <p:cond delay="0"/>
                                          </p:stCondLst>
                                        </p:cTn>
                                        <p:tgtEl>
                                          <p:spTgt spid="1096"/>
                                        </p:tgtEl>
                                        <p:attrNameLst>
                                          <p:attrName>style.visibility</p:attrName>
                                        </p:attrNameLst>
                                      </p:cBhvr>
                                      <p:to>
                                        <p:strVal val="visible"/>
                                      </p:to>
                                    </p:set>
                                    <p:animEffect transition="in" filter="dissolve">
                                      <p:cBhvr>
                                        <p:cTn id="124" dur="500"/>
                                        <p:tgtEl>
                                          <p:spTgt spid="1096"/>
                                        </p:tgtEl>
                                      </p:cBhvr>
                                    </p:animEffect>
                                  </p:childTnLst>
                                </p:cTn>
                              </p:par>
                              <p:par>
                                <p:cTn id="125" presetID="9" presetClass="entr" presetSubtype="0" fill="hold" nodeType="withEffect">
                                  <p:stCondLst>
                                    <p:cond delay="0"/>
                                  </p:stCondLst>
                                  <p:childTnLst>
                                    <p:set>
                                      <p:cBhvr>
                                        <p:cTn id="126" dur="1" fill="hold">
                                          <p:stCondLst>
                                            <p:cond delay="0"/>
                                          </p:stCondLst>
                                        </p:cTn>
                                        <p:tgtEl>
                                          <p:spTgt spid="1097"/>
                                        </p:tgtEl>
                                        <p:attrNameLst>
                                          <p:attrName>style.visibility</p:attrName>
                                        </p:attrNameLst>
                                      </p:cBhvr>
                                      <p:to>
                                        <p:strVal val="visible"/>
                                      </p:to>
                                    </p:set>
                                    <p:animEffect transition="in" filter="dissolve">
                                      <p:cBhvr>
                                        <p:cTn id="127" dur="500"/>
                                        <p:tgtEl>
                                          <p:spTgt spid="1097"/>
                                        </p:tgtEl>
                                      </p:cBhvr>
                                    </p:animEffect>
                                  </p:childTnLst>
                                </p:cTn>
                              </p:par>
                              <p:par>
                                <p:cTn id="128" presetID="9" presetClass="entr" presetSubtype="0" fill="hold" nodeType="withEffect">
                                  <p:stCondLst>
                                    <p:cond delay="0"/>
                                  </p:stCondLst>
                                  <p:childTnLst>
                                    <p:set>
                                      <p:cBhvr>
                                        <p:cTn id="129" dur="1" fill="hold">
                                          <p:stCondLst>
                                            <p:cond delay="0"/>
                                          </p:stCondLst>
                                        </p:cTn>
                                        <p:tgtEl>
                                          <p:spTgt spid="1098"/>
                                        </p:tgtEl>
                                        <p:attrNameLst>
                                          <p:attrName>style.visibility</p:attrName>
                                        </p:attrNameLst>
                                      </p:cBhvr>
                                      <p:to>
                                        <p:strVal val="visible"/>
                                      </p:to>
                                    </p:set>
                                    <p:animEffect transition="in" filter="dissolve">
                                      <p:cBhvr>
                                        <p:cTn id="130" dur="500"/>
                                        <p:tgtEl>
                                          <p:spTgt spid="1098"/>
                                        </p:tgtEl>
                                      </p:cBhvr>
                                    </p:animEffect>
                                  </p:childTnLst>
                                </p:cTn>
                              </p:par>
                              <p:par>
                                <p:cTn id="131" presetID="9" presetClass="entr" presetSubtype="0" fill="hold" nodeType="withEffect">
                                  <p:stCondLst>
                                    <p:cond delay="0"/>
                                  </p:stCondLst>
                                  <p:childTnLst>
                                    <p:set>
                                      <p:cBhvr>
                                        <p:cTn id="132" dur="1" fill="hold">
                                          <p:stCondLst>
                                            <p:cond delay="0"/>
                                          </p:stCondLst>
                                        </p:cTn>
                                        <p:tgtEl>
                                          <p:spTgt spid="1099"/>
                                        </p:tgtEl>
                                        <p:attrNameLst>
                                          <p:attrName>style.visibility</p:attrName>
                                        </p:attrNameLst>
                                      </p:cBhvr>
                                      <p:to>
                                        <p:strVal val="visible"/>
                                      </p:to>
                                    </p:set>
                                    <p:animEffect transition="in" filter="dissolve">
                                      <p:cBhvr>
                                        <p:cTn id="133" dur="500"/>
                                        <p:tgtEl>
                                          <p:spTgt spid="1099"/>
                                        </p:tgtEl>
                                      </p:cBhvr>
                                    </p:animEffect>
                                  </p:childTnLst>
                                </p:cTn>
                              </p:par>
                              <p:par>
                                <p:cTn id="134" presetID="9" presetClass="entr" presetSubtype="0" fill="hold" nodeType="withEffect">
                                  <p:stCondLst>
                                    <p:cond delay="0"/>
                                  </p:stCondLst>
                                  <p:childTnLst>
                                    <p:set>
                                      <p:cBhvr>
                                        <p:cTn id="135" dur="1" fill="hold">
                                          <p:stCondLst>
                                            <p:cond delay="0"/>
                                          </p:stCondLst>
                                        </p:cTn>
                                        <p:tgtEl>
                                          <p:spTgt spid="1102"/>
                                        </p:tgtEl>
                                        <p:attrNameLst>
                                          <p:attrName>style.visibility</p:attrName>
                                        </p:attrNameLst>
                                      </p:cBhvr>
                                      <p:to>
                                        <p:strVal val="visible"/>
                                      </p:to>
                                    </p:set>
                                    <p:animEffect transition="in" filter="dissolve">
                                      <p:cBhvr>
                                        <p:cTn id="136" dur="500"/>
                                        <p:tgtEl>
                                          <p:spTgt spid="1102"/>
                                        </p:tgtEl>
                                      </p:cBhvr>
                                    </p:animEffect>
                                  </p:childTnLst>
                                </p:cTn>
                              </p:par>
                              <p:par>
                                <p:cTn id="137" presetID="9" presetClass="entr" presetSubtype="0" fill="hold" nodeType="withEffect">
                                  <p:stCondLst>
                                    <p:cond delay="0"/>
                                  </p:stCondLst>
                                  <p:childTnLst>
                                    <p:set>
                                      <p:cBhvr>
                                        <p:cTn id="138" dur="1" fill="hold">
                                          <p:stCondLst>
                                            <p:cond delay="0"/>
                                          </p:stCondLst>
                                        </p:cTn>
                                        <p:tgtEl>
                                          <p:spTgt spid="1105"/>
                                        </p:tgtEl>
                                        <p:attrNameLst>
                                          <p:attrName>style.visibility</p:attrName>
                                        </p:attrNameLst>
                                      </p:cBhvr>
                                      <p:to>
                                        <p:strVal val="visible"/>
                                      </p:to>
                                    </p:set>
                                    <p:animEffect transition="in" filter="dissolve">
                                      <p:cBhvr>
                                        <p:cTn id="139" dur="500"/>
                                        <p:tgtEl>
                                          <p:spTgt spid="1105"/>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116"/>
                                        </p:tgtEl>
                                        <p:attrNameLst>
                                          <p:attrName>style.visibility</p:attrName>
                                        </p:attrNameLst>
                                      </p:cBhvr>
                                      <p:to>
                                        <p:strVal val="visible"/>
                                      </p:to>
                                    </p:set>
                                    <p:animEffect transition="in" filter="dissolve">
                                      <p:cBhvr>
                                        <p:cTn id="142" dur="500"/>
                                        <p:tgtEl>
                                          <p:spTgt spid="1116"/>
                                        </p:tgtEl>
                                      </p:cBhvr>
                                    </p:animEffect>
                                  </p:childTnLst>
                                </p:cTn>
                              </p:par>
                              <p:par>
                                <p:cTn id="143" presetID="9" presetClass="entr" presetSubtype="0" fill="hold" nodeType="withEffect">
                                  <p:stCondLst>
                                    <p:cond delay="0"/>
                                  </p:stCondLst>
                                  <p:childTnLst>
                                    <p:set>
                                      <p:cBhvr>
                                        <p:cTn id="144" dur="1" fill="hold">
                                          <p:stCondLst>
                                            <p:cond delay="0"/>
                                          </p:stCondLst>
                                        </p:cTn>
                                        <p:tgtEl>
                                          <p:spTgt spid="1117"/>
                                        </p:tgtEl>
                                        <p:attrNameLst>
                                          <p:attrName>style.visibility</p:attrName>
                                        </p:attrNameLst>
                                      </p:cBhvr>
                                      <p:to>
                                        <p:strVal val="visible"/>
                                      </p:to>
                                    </p:set>
                                    <p:animEffect transition="in" filter="dissolve">
                                      <p:cBhvr>
                                        <p:cTn id="145"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2AF5-41B5-1B00-60AD-157C116BDFA8}"/>
              </a:ext>
            </a:extLst>
          </p:cNvPr>
          <p:cNvSpPr>
            <a:spLocks noGrp="1"/>
          </p:cNvSpPr>
          <p:nvPr>
            <p:ph type="title"/>
          </p:nvPr>
        </p:nvSpPr>
        <p:spPr/>
        <p:txBody>
          <a:bodyPr/>
          <a:lstStyle/>
          <a:p>
            <a:r>
              <a:rPr lang="en-US" dirty="0"/>
              <a:t>Is Vertical Constrain Graph Acyclic?</a:t>
            </a:r>
          </a:p>
        </p:txBody>
      </p:sp>
      <p:sp>
        <p:nvSpPr>
          <p:cNvPr id="4" name="Line 3">
            <a:extLst>
              <a:ext uri="{FF2B5EF4-FFF2-40B4-BE49-F238E27FC236}">
                <a16:creationId xmlns:a16="http://schemas.microsoft.com/office/drawing/2014/main" id="{E68EA23A-B82D-9026-6578-8C7F58213A32}"/>
              </a:ext>
            </a:extLst>
          </p:cNvPr>
          <p:cNvSpPr>
            <a:spLocks noChangeAspect="1" noChangeShapeType="1"/>
          </p:cNvSpPr>
          <p:nvPr/>
        </p:nvSpPr>
        <p:spPr bwMode="auto">
          <a:xfrm>
            <a:off x="2919414" y="3143250"/>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28E36495-21B6-6773-4562-912CB5B917A1}"/>
              </a:ext>
            </a:extLst>
          </p:cNvPr>
          <p:cNvSpPr>
            <a:spLocks noChangeAspect="1" noChangeShapeType="1"/>
          </p:cNvSpPr>
          <p:nvPr/>
        </p:nvSpPr>
        <p:spPr bwMode="auto">
          <a:xfrm>
            <a:off x="3319464" y="314325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7FDB47C3-8C5C-BE68-A32D-851D01D06A89}"/>
              </a:ext>
            </a:extLst>
          </p:cNvPr>
          <p:cNvSpPr>
            <a:spLocks noChangeAspect="1" noChangeShapeType="1"/>
          </p:cNvSpPr>
          <p:nvPr/>
        </p:nvSpPr>
        <p:spPr bwMode="auto">
          <a:xfrm>
            <a:off x="2919414" y="3648075"/>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CACB1DD2-9836-7F3D-3AE5-1BA41B08DD2A}"/>
              </a:ext>
            </a:extLst>
          </p:cNvPr>
          <p:cNvSpPr>
            <a:spLocks noChangeAspect="1" noChangeShapeType="1"/>
          </p:cNvSpPr>
          <p:nvPr/>
        </p:nvSpPr>
        <p:spPr bwMode="auto">
          <a:xfrm>
            <a:off x="3319464" y="3648075"/>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7">
            <a:extLst>
              <a:ext uri="{FF2B5EF4-FFF2-40B4-BE49-F238E27FC236}">
                <a16:creationId xmlns:a16="http://schemas.microsoft.com/office/drawing/2014/main" id="{61423C37-8CD0-DE9F-0959-6BF1757C1539}"/>
              </a:ext>
            </a:extLst>
          </p:cNvPr>
          <p:cNvSpPr txBox="1">
            <a:spLocks noChangeAspect="1" noChangeArrowheads="1"/>
          </p:cNvSpPr>
          <p:nvPr/>
        </p:nvSpPr>
        <p:spPr bwMode="auto">
          <a:xfrm>
            <a:off x="2782888" y="2808288"/>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8">
            <a:extLst>
              <a:ext uri="{FF2B5EF4-FFF2-40B4-BE49-F238E27FC236}">
                <a16:creationId xmlns:a16="http://schemas.microsoft.com/office/drawing/2014/main" id="{9A7C08CF-85FC-69AB-8D38-52F1B115EDE3}"/>
              </a:ext>
            </a:extLst>
          </p:cNvPr>
          <p:cNvSpPr txBox="1">
            <a:spLocks noChangeAspect="1" noChangeArrowheads="1"/>
          </p:cNvSpPr>
          <p:nvPr/>
        </p:nvSpPr>
        <p:spPr bwMode="auto">
          <a:xfrm>
            <a:off x="3186113" y="2808288"/>
            <a:ext cx="334962"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Text Box 9">
            <a:extLst>
              <a:ext uri="{FF2B5EF4-FFF2-40B4-BE49-F238E27FC236}">
                <a16:creationId xmlns:a16="http://schemas.microsoft.com/office/drawing/2014/main" id="{D043DCAD-1455-9634-8653-C6DB914602CC}"/>
              </a:ext>
            </a:extLst>
          </p:cNvPr>
          <p:cNvSpPr txBox="1">
            <a:spLocks noChangeAspect="1" noChangeArrowheads="1"/>
          </p:cNvSpPr>
          <p:nvPr/>
        </p:nvSpPr>
        <p:spPr bwMode="auto">
          <a:xfrm>
            <a:off x="3590925" y="2808288"/>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0">
            <a:extLst>
              <a:ext uri="{FF2B5EF4-FFF2-40B4-BE49-F238E27FC236}">
                <a16:creationId xmlns:a16="http://schemas.microsoft.com/office/drawing/2014/main" id="{DE0CCF01-5E25-76AA-B795-98BB4945A4EF}"/>
              </a:ext>
            </a:extLst>
          </p:cNvPr>
          <p:cNvSpPr txBox="1">
            <a:spLocks noChangeAspect="1" noChangeArrowheads="1"/>
          </p:cNvSpPr>
          <p:nvPr/>
        </p:nvSpPr>
        <p:spPr bwMode="auto">
          <a:xfrm>
            <a:off x="2782888"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2" name="Text Box 11">
            <a:extLst>
              <a:ext uri="{FF2B5EF4-FFF2-40B4-BE49-F238E27FC236}">
                <a16:creationId xmlns:a16="http://schemas.microsoft.com/office/drawing/2014/main" id="{7BDB9DE5-A7DC-35F9-D401-C8CCE0FEFECF}"/>
              </a:ext>
            </a:extLst>
          </p:cNvPr>
          <p:cNvSpPr txBox="1">
            <a:spLocks noChangeAspect="1" noChangeArrowheads="1"/>
          </p:cNvSpPr>
          <p:nvPr/>
        </p:nvSpPr>
        <p:spPr bwMode="auto">
          <a:xfrm>
            <a:off x="3187700"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3" name="Text Box 12">
            <a:extLst>
              <a:ext uri="{FF2B5EF4-FFF2-40B4-BE49-F238E27FC236}">
                <a16:creationId xmlns:a16="http://schemas.microsoft.com/office/drawing/2014/main" id="{7A8FED3D-8889-6992-7683-79EE9538C8BB}"/>
              </a:ext>
            </a:extLst>
          </p:cNvPr>
          <p:cNvSpPr txBox="1">
            <a:spLocks noChangeAspect="1" noChangeArrowheads="1"/>
          </p:cNvSpPr>
          <p:nvPr/>
        </p:nvSpPr>
        <p:spPr bwMode="auto">
          <a:xfrm>
            <a:off x="3590925" y="3648075"/>
            <a:ext cx="336550"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AutoShape 13">
            <a:extLst>
              <a:ext uri="{FF2B5EF4-FFF2-40B4-BE49-F238E27FC236}">
                <a16:creationId xmlns:a16="http://schemas.microsoft.com/office/drawing/2014/main" id="{0244C016-FC47-474C-8FEB-469F6412FAC8}"/>
              </a:ext>
            </a:extLst>
          </p:cNvPr>
          <p:cNvSpPr>
            <a:spLocks noChangeAspect="1" noChangeArrowheads="1"/>
          </p:cNvSpPr>
          <p:nvPr/>
        </p:nvSpPr>
        <p:spPr bwMode="auto">
          <a:xfrm>
            <a:off x="4327525" y="3055939"/>
            <a:ext cx="336550" cy="738187"/>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Freeform 14">
            <a:extLst>
              <a:ext uri="{FF2B5EF4-FFF2-40B4-BE49-F238E27FC236}">
                <a16:creationId xmlns:a16="http://schemas.microsoft.com/office/drawing/2014/main" id="{686037C9-5674-168D-6AB7-C7ABF662B6E1}"/>
              </a:ext>
            </a:extLst>
          </p:cNvPr>
          <p:cNvSpPr>
            <a:spLocks noChangeAspect="1"/>
          </p:cNvSpPr>
          <p:nvPr/>
        </p:nvSpPr>
        <p:spPr bwMode="auto">
          <a:xfrm>
            <a:off x="5672138" y="2754313"/>
            <a:ext cx="265112" cy="1219200"/>
          </a:xfrm>
          <a:custGeom>
            <a:avLst/>
            <a:gdLst>
              <a:gd name="T0" fmla="*/ 0 w 180"/>
              <a:gd name="T1" fmla="*/ 0 h 823"/>
              <a:gd name="T2" fmla="*/ 45 w 180"/>
              <a:gd name="T3" fmla="*/ 26 h 823"/>
              <a:gd name="T4" fmla="*/ 82 w 180"/>
              <a:gd name="T5" fmla="*/ 59 h 823"/>
              <a:gd name="T6" fmla="*/ 112 w 180"/>
              <a:gd name="T7" fmla="*/ 97 h 823"/>
              <a:gd name="T8" fmla="*/ 135 w 180"/>
              <a:gd name="T9" fmla="*/ 142 h 823"/>
              <a:gd name="T10" fmla="*/ 153 w 180"/>
              <a:gd name="T11" fmla="*/ 187 h 823"/>
              <a:gd name="T12" fmla="*/ 165 w 180"/>
              <a:gd name="T13" fmla="*/ 236 h 823"/>
              <a:gd name="T14" fmla="*/ 176 w 180"/>
              <a:gd name="T15" fmla="*/ 285 h 823"/>
              <a:gd name="T16" fmla="*/ 180 w 180"/>
              <a:gd name="T17" fmla="*/ 350 h 823"/>
              <a:gd name="T18" fmla="*/ 176 w 180"/>
              <a:gd name="T19" fmla="*/ 417 h 823"/>
              <a:gd name="T20" fmla="*/ 163 w 180"/>
              <a:gd name="T21" fmla="*/ 486 h 823"/>
              <a:gd name="T22" fmla="*/ 147 w 180"/>
              <a:gd name="T23" fmla="*/ 556 h 823"/>
              <a:gd name="T24" fmla="*/ 125 w 180"/>
              <a:gd name="T25" fmla="*/ 623 h 823"/>
              <a:gd name="T26" fmla="*/ 98 w 180"/>
              <a:gd name="T27" fmla="*/ 684 h 823"/>
              <a:gd name="T28" fmla="*/ 70 w 180"/>
              <a:gd name="T29" fmla="*/ 741 h 823"/>
              <a:gd name="T30" fmla="*/ 39 w 180"/>
              <a:gd name="T31" fmla="*/ 788 h 823"/>
              <a:gd name="T32" fmla="*/ 8 w 180"/>
              <a:gd name="T33" fmla="*/ 823 h 823"/>
              <a:gd name="T34" fmla="*/ 13 w 180"/>
              <a:gd name="T35" fmla="*/ 816 h 823"/>
              <a:gd name="T36" fmla="*/ 17 w 180"/>
              <a:gd name="T37" fmla="*/ 806 h 823"/>
              <a:gd name="T38" fmla="*/ 23 w 180"/>
              <a:gd name="T39" fmla="*/ 796 h 823"/>
              <a:gd name="T40" fmla="*/ 25 w 180"/>
              <a:gd name="T41" fmla="*/ 79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823">
                <a:moveTo>
                  <a:pt x="0" y="0"/>
                </a:moveTo>
                <a:lnTo>
                  <a:pt x="45" y="26"/>
                </a:lnTo>
                <a:lnTo>
                  <a:pt x="82" y="59"/>
                </a:lnTo>
                <a:lnTo>
                  <a:pt x="112" y="97"/>
                </a:lnTo>
                <a:lnTo>
                  <a:pt x="135" y="142"/>
                </a:lnTo>
                <a:lnTo>
                  <a:pt x="153" y="187"/>
                </a:lnTo>
                <a:lnTo>
                  <a:pt x="165" y="236"/>
                </a:lnTo>
                <a:lnTo>
                  <a:pt x="176" y="285"/>
                </a:lnTo>
                <a:lnTo>
                  <a:pt x="180" y="350"/>
                </a:lnTo>
                <a:lnTo>
                  <a:pt x="176" y="417"/>
                </a:lnTo>
                <a:lnTo>
                  <a:pt x="163" y="486"/>
                </a:lnTo>
                <a:lnTo>
                  <a:pt x="147" y="556"/>
                </a:lnTo>
                <a:lnTo>
                  <a:pt x="125" y="623"/>
                </a:lnTo>
                <a:lnTo>
                  <a:pt x="98" y="684"/>
                </a:lnTo>
                <a:lnTo>
                  <a:pt x="70" y="741"/>
                </a:lnTo>
                <a:lnTo>
                  <a:pt x="39" y="788"/>
                </a:lnTo>
                <a:lnTo>
                  <a:pt x="8" y="823"/>
                </a:lnTo>
                <a:lnTo>
                  <a:pt x="13" y="816"/>
                </a:lnTo>
                <a:lnTo>
                  <a:pt x="17" y="806"/>
                </a:lnTo>
                <a:lnTo>
                  <a:pt x="23" y="796"/>
                </a:lnTo>
                <a:lnTo>
                  <a:pt x="25" y="7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Freeform 15">
            <a:extLst>
              <a:ext uri="{FF2B5EF4-FFF2-40B4-BE49-F238E27FC236}">
                <a16:creationId xmlns:a16="http://schemas.microsoft.com/office/drawing/2014/main" id="{689304B7-571C-F0F7-0F46-991D50461F93}"/>
              </a:ext>
            </a:extLst>
          </p:cNvPr>
          <p:cNvSpPr>
            <a:spLocks noChangeAspect="1"/>
          </p:cNvSpPr>
          <p:nvPr/>
        </p:nvSpPr>
        <p:spPr bwMode="auto">
          <a:xfrm>
            <a:off x="5008563" y="2735264"/>
            <a:ext cx="290512" cy="1252537"/>
          </a:xfrm>
          <a:custGeom>
            <a:avLst/>
            <a:gdLst>
              <a:gd name="T0" fmla="*/ 189 w 196"/>
              <a:gd name="T1" fmla="*/ 0 h 846"/>
              <a:gd name="T2" fmla="*/ 143 w 196"/>
              <a:gd name="T3" fmla="*/ 27 h 846"/>
              <a:gd name="T4" fmla="*/ 104 w 196"/>
              <a:gd name="T5" fmla="*/ 66 h 846"/>
              <a:gd name="T6" fmla="*/ 69 w 196"/>
              <a:gd name="T7" fmla="*/ 110 h 846"/>
              <a:gd name="T8" fmla="*/ 41 w 196"/>
              <a:gd name="T9" fmla="*/ 165 h 846"/>
              <a:gd name="T10" fmla="*/ 18 w 196"/>
              <a:gd name="T11" fmla="*/ 226 h 846"/>
              <a:gd name="T12" fmla="*/ 4 w 196"/>
              <a:gd name="T13" fmla="*/ 292 h 846"/>
              <a:gd name="T14" fmla="*/ 0 w 196"/>
              <a:gd name="T15" fmla="*/ 363 h 846"/>
              <a:gd name="T16" fmla="*/ 4 w 196"/>
              <a:gd name="T17" fmla="*/ 436 h 846"/>
              <a:gd name="T18" fmla="*/ 18 w 196"/>
              <a:gd name="T19" fmla="*/ 512 h 846"/>
              <a:gd name="T20" fmla="*/ 39 w 196"/>
              <a:gd name="T21" fmla="*/ 589 h 846"/>
              <a:gd name="T22" fmla="*/ 69 w 196"/>
              <a:gd name="T23" fmla="*/ 662 h 846"/>
              <a:gd name="T24" fmla="*/ 104 w 196"/>
              <a:gd name="T25" fmla="*/ 730 h 846"/>
              <a:gd name="T26" fmla="*/ 147 w 196"/>
              <a:gd name="T27" fmla="*/ 793 h 846"/>
              <a:gd name="T28" fmla="*/ 196 w 196"/>
              <a:gd name="T29" fmla="*/ 846 h 846"/>
              <a:gd name="T30" fmla="*/ 191 w 196"/>
              <a:gd name="T31" fmla="*/ 842 h 846"/>
              <a:gd name="T32" fmla="*/ 183 w 196"/>
              <a:gd name="T33" fmla="*/ 831 h 846"/>
              <a:gd name="T34" fmla="*/ 175 w 196"/>
              <a:gd name="T35" fmla="*/ 821 h 846"/>
              <a:gd name="T36" fmla="*/ 165 w 196"/>
              <a:gd name="T37" fmla="*/ 811 h 846"/>
              <a:gd name="T38" fmla="*/ 157 w 196"/>
              <a:gd name="T39" fmla="*/ 801 h 846"/>
              <a:gd name="T40" fmla="*/ 155 w 196"/>
              <a:gd name="T41" fmla="*/ 797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846">
                <a:moveTo>
                  <a:pt x="189" y="0"/>
                </a:moveTo>
                <a:lnTo>
                  <a:pt x="143" y="27"/>
                </a:lnTo>
                <a:lnTo>
                  <a:pt x="104" y="66"/>
                </a:lnTo>
                <a:lnTo>
                  <a:pt x="69" y="110"/>
                </a:lnTo>
                <a:lnTo>
                  <a:pt x="41" y="165"/>
                </a:lnTo>
                <a:lnTo>
                  <a:pt x="18" y="226"/>
                </a:lnTo>
                <a:lnTo>
                  <a:pt x="4" y="292"/>
                </a:lnTo>
                <a:lnTo>
                  <a:pt x="0" y="363"/>
                </a:lnTo>
                <a:lnTo>
                  <a:pt x="4" y="436"/>
                </a:lnTo>
                <a:lnTo>
                  <a:pt x="18" y="512"/>
                </a:lnTo>
                <a:lnTo>
                  <a:pt x="39" y="589"/>
                </a:lnTo>
                <a:lnTo>
                  <a:pt x="69" y="662"/>
                </a:lnTo>
                <a:lnTo>
                  <a:pt x="104" y="730"/>
                </a:lnTo>
                <a:lnTo>
                  <a:pt x="147" y="793"/>
                </a:lnTo>
                <a:lnTo>
                  <a:pt x="196" y="846"/>
                </a:lnTo>
                <a:lnTo>
                  <a:pt x="191" y="842"/>
                </a:lnTo>
                <a:lnTo>
                  <a:pt x="183" y="831"/>
                </a:lnTo>
                <a:lnTo>
                  <a:pt x="175" y="821"/>
                </a:lnTo>
                <a:lnTo>
                  <a:pt x="165" y="811"/>
                </a:lnTo>
                <a:lnTo>
                  <a:pt x="157" y="801"/>
                </a:lnTo>
                <a:lnTo>
                  <a:pt x="155" y="79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6">
            <a:extLst>
              <a:ext uri="{FF2B5EF4-FFF2-40B4-BE49-F238E27FC236}">
                <a16:creationId xmlns:a16="http://schemas.microsoft.com/office/drawing/2014/main" id="{92093ED6-99F3-6CC3-2F1C-6C43D94202FA}"/>
              </a:ext>
            </a:extLst>
          </p:cNvPr>
          <p:cNvSpPr>
            <a:spLocks noChangeAspect="1" noChangeArrowheads="1"/>
          </p:cNvSpPr>
          <p:nvPr/>
        </p:nvSpPr>
        <p:spPr bwMode="auto">
          <a:xfrm>
            <a:off x="5207000" y="2371725"/>
            <a:ext cx="503238" cy="503238"/>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7">
            <a:extLst>
              <a:ext uri="{FF2B5EF4-FFF2-40B4-BE49-F238E27FC236}">
                <a16:creationId xmlns:a16="http://schemas.microsoft.com/office/drawing/2014/main" id="{D4D99283-4843-363F-F1BB-07314A8F150B}"/>
              </a:ext>
            </a:extLst>
          </p:cNvPr>
          <p:cNvSpPr txBox="1">
            <a:spLocks noChangeAspect="1" noChangeArrowheads="1"/>
          </p:cNvSpPr>
          <p:nvPr/>
        </p:nvSpPr>
        <p:spPr bwMode="auto">
          <a:xfrm>
            <a:off x="5303839" y="2438400"/>
            <a:ext cx="50482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9" name="Oval 18">
            <a:extLst>
              <a:ext uri="{FF2B5EF4-FFF2-40B4-BE49-F238E27FC236}">
                <a16:creationId xmlns:a16="http://schemas.microsoft.com/office/drawing/2014/main" id="{F6C6ED2E-E075-9FF9-4F0E-20E2E0FD4A76}"/>
              </a:ext>
            </a:extLst>
          </p:cNvPr>
          <p:cNvSpPr>
            <a:spLocks noChangeAspect="1" noChangeArrowheads="1"/>
          </p:cNvSpPr>
          <p:nvPr/>
        </p:nvSpPr>
        <p:spPr bwMode="auto">
          <a:xfrm>
            <a:off x="5273676" y="3849688"/>
            <a:ext cx="504825"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19">
            <a:extLst>
              <a:ext uri="{FF2B5EF4-FFF2-40B4-BE49-F238E27FC236}">
                <a16:creationId xmlns:a16="http://schemas.microsoft.com/office/drawing/2014/main" id="{00352FEC-5E7A-5EFC-3A8E-526BF4D966BD}"/>
              </a:ext>
            </a:extLst>
          </p:cNvPr>
          <p:cNvSpPr txBox="1">
            <a:spLocks noChangeAspect="1" noChangeArrowheads="1"/>
          </p:cNvSpPr>
          <p:nvPr/>
        </p:nvSpPr>
        <p:spPr bwMode="auto">
          <a:xfrm>
            <a:off x="5367339" y="3948113"/>
            <a:ext cx="50482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1" name="Freeform 20">
            <a:extLst>
              <a:ext uri="{FF2B5EF4-FFF2-40B4-BE49-F238E27FC236}">
                <a16:creationId xmlns:a16="http://schemas.microsoft.com/office/drawing/2014/main" id="{A80F27D6-908B-B179-63F8-70F955E5ADC5}"/>
              </a:ext>
            </a:extLst>
          </p:cNvPr>
          <p:cNvSpPr>
            <a:spLocks noChangeAspect="1"/>
          </p:cNvSpPr>
          <p:nvPr/>
        </p:nvSpPr>
        <p:spPr bwMode="auto">
          <a:xfrm>
            <a:off x="5157788" y="3813175"/>
            <a:ext cx="144462" cy="165100"/>
          </a:xfrm>
          <a:custGeom>
            <a:avLst/>
            <a:gdLst>
              <a:gd name="T0" fmla="*/ 98 w 98"/>
              <a:gd name="T1" fmla="*/ 112 h 112"/>
              <a:gd name="T2" fmla="*/ 61 w 98"/>
              <a:gd name="T3" fmla="*/ 0 h 112"/>
              <a:gd name="T4" fmla="*/ 0 w 98"/>
              <a:gd name="T5" fmla="*/ 57 h 112"/>
              <a:gd name="T6" fmla="*/ 98 w 98"/>
              <a:gd name="T7" fmla="*/ 112 h 112"/>
            </a:gdLst>
            <a:ahLst/>
            <a:cxnLst>
              <a:cxn ang="0">
                <a:pos x="T0" y="T1"/>
              </a:cxn>
              <a:cxn ang="0">
                <a:pos x="T2" y="T3"/>
              </a:cxn>
              <a:cxn ang="0">
                <a:pos x="T4" y="T5"/>
              </a:cxn>
              <a:cxn ang="0">
                <a:pos x="T6" y="T7"/>
              </a:cxn>
            </a:cxnLst>
            <a:rect l="0" t="0" r="r" b="b"/>
            <a:pathLst>
              <a:path w="98" h="112">
                <a:moveTo>
                  <a:pt x="98" y="112"/>
                </a:moveTo>
                <a:lnTo>
                  <a:pt x="61" y="0"/>
                </a:lnTo>
                <a:lnTo>
                  <a:pt x="0" y="57"/>
                </a:lnTo>
                <a:lnTo>
                  <a:pt x="98" y="112"/>
                </a:lnTo>
                <a:close/>
              </a:path>
            </a:pathLst>
          </a:custGeom>
          <a:solidFill>
            <a:srgbClr val="000000"/>
          </a:solidFill>
          <a:ln w="0">
            <a:solidFill>
              <a:srgbClr val="000000"/>
            </a:solidFill>
            <a:prstDash val="solid"/>
            <a:round/>
            <a:headEnd/>
            <a:tailEnd/>
          </a:ln>
        </p:spPr>
        <p:txBody>
          <a:bodyPr/>
          <a:lstStyle/>
          <a:p>
            <a:endParaRPr lang="en-US"/>
          </a:p>
        </p:txBody>
      </p:sp>
      <p:sp>
        <p:nvSpPr>
          <p:cNvPr id="22" name="Freeform 21">
            <a:extLst>
              <a:ext uri="{FF2B5EF4-FFF2-40B4-BE49-F238E27FC236}">
                <a16:creationId xmlns:a16="http://schemas.microsoft.com/office/drawing/2014/main" id="{4E52E97A-ECB9-7532-158C-82ADA48105B1}"/>
              </a:ext>
            </a:extLst>
          </p:cNvPr>
          <p:cNvSpPr>
            <a:spLocks noChangeAspect="1"/>
          </p:cNvSpPr>
          <p:nvPr/>
        </p:nvSpPr>
        <p:spPr bwMode="auto">
          <a:xfrm>
            <a:off x="5665788" y="2741613"/>
            <a:ext cx="157162" cy="144462"/>
          </a:xfrm>
          <a:custGeom>
            <a:avLst/>
            <a:gdLst>
              <a:gd name="T0" fmla="*/ 0 w 106"/>
              <a:gd name="T1" fmla="*/ 0 h 98"/>
              <a:gd name="T2" fmla="*/ 63 w 106"/>
              <a:gd name="T3" fmla="*/ 98 h 98"/>
              <a:gd name="T4" fmla="*/ 106 w 106"/>
              <a:gd name="T5" fmla="*/ 29 h 98"/>
              <a:gd name="T6" fmla="*/ 0 w 106"/>
              <a:gd name="T7" fmla="*/ 0 h 98"/>
            </a:gdLst>
            <a:ahLst/>
            <a:cxnLst>
              <a:cxn ang="0">
                <a:pos x="T0" y="T1"/>
              </a:cxn>
              <a:cxn ang="0">
                <a:pos x="T2" y="T3"/>
              </a:cxn>
              <a:cxn ang="0">
                <a:pos x="T4" y="T5"/>
              </a:cxn>
              <a:cxn ang="0">
                <a:pos x="T6" y="T7"/>
              </a:cxn>
            </a:cxnLst>
            <a:rect l="0" t="0" r="r" b="b"/>
            <a:pathLst>
              <a:path w="106" h="98">
                <a:moveTo>
                  <a:pt x="0" y="0"/>
                </a:moveTo>
                <a:lnTo>
                  <a:pt x="63" y="98"/>
                </a:lnTo>
                <a:lnTo>
                  <a:pt x="106" y="29"/>
                </a:lnTo>
                <a:lnTo>
                  <a:pt x="0" y="0"/>
                </a:lnTo>
                <a:close/>
              </a:path>
            </a:pathLst>
          </a:custGeom>
          <a:solidFill>
            <a:srgbClr val="000000"/>
          </a:solidFill>
          <a:ln w="0">
            <a:solidFill>
              <a:srgbClr val="000000"/>
            </a:solidFill>
            <a:prstDash val="solid"/>
            <a:round/>
            <a:headEnd/>
            <a:tailEnd/>
          </a:ln>
        </p:spPr>
        <p:txBody>
          <a:bodyPr/>
          <a:lstStyle/>
          <a:p>
            <a:endParaRPr lang="en-US"/>
          </a:p>
        </p:txBody>
      </p:sp>
      <p:sp>
        <p:nvSpPr>
          <p:cNvPr id="23" name="AutoShape 22">
            <a:extLst>
              <a:ext uri="{FF2B5EF4-FFF2-40B4-BE49-F238E27FC236}">
                <a16:creationId xmlns:a16="http://schemas.microsoft.com/office/drawing/2014/main" id="{FC4CF19C-837B-EC02-E242-0C216105D261}"/>
              </a:ext>
            </a:extLst>
          </p:cNvPr>
          <p:cNvSpPr>
            <a:spLocks noChangeAspect="1" noChangeArrowheads="1"/>
          </p:cNvSpPr>
          <p:nvPr/>
        </p:nvSpPr>
        <p:spPr bwMode="auto">
          <a:xfrm>
            <a:off x="6276975" y="3044825"/>
            <a:ext cx="336550" cy="73660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3">
            <a:extLst>
              <a:ext uri="{FF2B5EF4-FFF2-40B4-BE49-F238E27FC236}">
                <a16:creationId xmlns:a16="http://schemas.microsoft.com/office/drawing/2014/main" id="{B5EC009D-A6BC-54B4-0FF1-4DB5970A9D12}"/>
              </a:ext>
            </a:extLst>
          </p:cNvPr>
          <p:cNvSpPr>
            <a:spLocks noChangeAspect="1" noChangeShapeType="1"/>
          </p:cNvSpPr>
          <p:nvPr/>
        </p:nvSpPr>
        <p:spPr bwMode="auto">
          <a:xfrm>
            <a:off x="6946901" y="4259264"/>
            <a:ext cx="1687513"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4">
            <a:extLst>
              <a:ext uri="{FF2B5EF4-FFF2-40B4-BE49-F238E27FC236}">
                <a16:creationId xmlns:a16="http://schemas.microsoft.com/office/drawing/2014/main" id="{E4C5C8BD-2CF9-0215-0C2A-359FD2E1322A}"/>
              </a:ext>
            </a:extLst>
          </p:cNvPr>
          <p:cNvSpPr>
            <a:spLocks noChangeAspect="1" noChangeShapeType="1"/>
          </p:cNvSpPr>
          <p:nvPr/>
        </p:nvSpPr>
        <p:spPr bwMode="auto">
          <a:xfrm>
            <a:off x="6946901" y="2571750"/>
            <a:ext cx="1687513"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Rectangle 25">
            <a:extLst>
              <a:ext uri="{FF2B5EF4-FFF2-40B4-BE49-F238E27FC236}">
                <a16:creationId xmlns:a16="http://schemas.microsoft.com/office/drawing/2014/main" id="{DAB4690E-E0CA-F1D1-A0AC-BE22E42C3379}"/>
              </a:ext>
            </a:extLst>
          </p:cNvPr>
          <p:cNvSpPr>
            <a:spLocks noChangeAspect="1" noChangeArrowheads="1"/>
          </p:cNvSpPr>
          <p:nvPr/>
        </p:nvSpPr>
        <p:spPr bwMode="auto">
          <a:xfrm>
            <a:off x="8050214" y="3278189"/>
            <a:ext cx="282575" cy="112077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C17946B9-D949-2A61-1D1A-2D947B29B4D0}"/>
              </a:ext>
            </a:extLst>
          </p:cNvPr>
          <p:cNvSpPr>
            <a:spLocks noChangeAspect="1" noChangeArrowheads="1"/>
          </p:cNvSpPr>
          <p:nvPr/>
        </p:nvSpPr>
        <p:spPr bwMode="auto">
          <a:xfrm>
            <a:off x="8050214" y="3278189"/>
            <a:ext cx="282575" cy="11207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93644888-D911-E622-2F97-119C144A0DFD}"/>
              </a:ext>
            </a:extLst>
          </p:cNvPr>
          <p:cNvSpPr>
            <a:spLocks noChangeAspect="1" noChangeArrowheads="1"/>
          </p:cNvSpPr>
          <p:nvPr/>
        </p:nvSpPr>
        <p:spPr bwMode="auto">
          <a:xfrm>
            <a:off x="8050214" y="411638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B90D350-4C08-86B7-9266-6193B103B7D3}"/>
              </a:ext>
            </a:extLst>
          </p:cNvPr>
          <p:cNvSpPr>
            <a:spLocks noChangeAspect="1" noChangeArrowheads="1"/>
          </p:cNvSpPr>
          <p:nvPr/>
        </p:nvSpPr>
        <p:spPr bwMode="auto">
          <a:xfrm>
            <a:off x="7216776" y="2430463"/>
            <a:ext cx="284163" cy="1130300"/>
          </a:xfrm>
          <a:prstGeom prst="rect">
            <a:avLst/>
          </a:prstGeom>
          <a:solidFill>
            <a:srgbClr val="808080"/>
          </a:solidFill>
          <a:ln w="0">
            <a:solidFill>
              <a:srgbClr val="808080"/>
            </a:solidFill>
            <a:miter lim="800000"/>
            <a:headEnd/>
            <a:tailEnd/>
          </a:ln>
        </p:spPr>
        <p:txBody>
          <a:bodyPr/>
          <a:lstStyle/>
          <a:p>
            <a:endParaRPr lang="en-US"/>
          </a:p>
        </p:txBody>
      </p:sp>
      <p:sp>
        <p:nvSpPr>
          <p:cNvPr id="30" name="Rectangle 29">
            <a:extLst>
              <a:ext uri="{FF2B5EF4-FFF2-40B4-BE49-F238E27FC236}">
                <a16:creationId xmlns:a16="http://schemas.microsoft.com/office/drawing/2014/main" id="{5506F20E-1C8E-EAE2-AC26-A5D2D7B26C10}"/>
              </a:ext>
            </a:extLst>
          </p:cNvPr>
          <p:cNvSpPr>
            <a:spLocks noChangeAspect="1" noChangeArrowheads="1"/>
          </p:cNvSpPr>
          <p:nvPr/>
        </p:nvSpPr>
        <p:spPr bwMode="auto">
          <a:xfrm>
            <a:off x="7216776" y="2430464"/>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E9307F66-7C46-C333-6529-6DDC8E3FB9EF}"/>
              </a:ext>
            </a:extLst>
          </p:cNvPr>
          <p:cNvSpPr>
            <a:spLocks noChangeAspect="1" noChangeArrowheads="1"/>
          </p:cNvSpPr>
          <p:nvPr/>
        </p:nvSpPr>
        <p:spPr bwMode="auto">
          <a:xfrm>
            <a:off x="7216776" y="3702051"/>
            <a:ext cx="284163" cy="696913"/>
          </a:xfrm>
          <a:prstGeom prst="rect">
            <a:avLst/>
          </a:prstGeom>
          <a:solidFill>
            <a:srgbClr val="808080"/>
          </a:solidFill>
          <a:ln w="0">
            <a:solidFill>
              <a:srgbClr val="808080"/>
            </a:solidFill>
            <a:miter lim="800000"/>
            <a:headEnd/>
            <a:tailEnd/>
          </a:ln>
        </p:spPr>
        <p:txBody>
          <a:bodyPr/>
          <a:lstStyle/>
          <a:p>
            <a:endParaRPr lang="en-US"/>
          </a:p>
        </p:txBody>
      </p:sp>
      <p:sp>
        <p:nvSpPr>
          <p:cNvPr id="32" name="Rectangle 31">
            <a:extLst>
              <a:ext uri="{FF2B5EF4-FFF2-40B4-BE49-F238E27FC236}">
                <a16:creationId xmlns:a16="http://schemas.microsoft.com/office/drawing/2014/main" id="{16F05EE9-523B-4D10-8FA6-1AEAB3E37E1A}"/>
              </a:ext>
            </a:extLst>
          </p:cNvPr>
          <p:cNvSpPr>
            <a:spLocks noChangeAspect="1" noChangeArrowheads="1"/>
          </p:cNvSpPr>
          <p:nvPr/>
        </p:nvSpPr>
        <p:spPr bwMode="auto">
          <a:xfrm>
            <a:off x="7216776" y="3702051"/>
            <a:ext cx="284163" cy="6969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4092B802-0786-9C10-5EF7-6BFF5775F391}"/>
              </a:ext>
            </a:extLst>
          </p:cNvPr>
          <p:cNvSpPr>
            <a:spLocks noChangeAspect="1" noChangeArrowheads="1"/>
          </p:cNvSpPr>
          <p:nvPr/>
        </p:nvSpPr>
        <p:spPr bwMode="auto">
          <a:xfrm>
            <a:off x="7216776" y="4116389"/>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433DAA4D-041D-0406-F256-FA5838CB7F22}"/>
              </a:ext>
            </a:extLst>
          </p:cNvPr>
          <p:cNvSpPr>
            <a:spLocks noChangeAspect="1" noChangeArrowheads="1"/>
          </p:cNvSpPr>
          <p:nvPr/>
        </p:nvSpPr>
        <p:spPr bwMode="auto">
          <a:xfrm>
            <a:off x="7216776" y="3702050"/>
            <a:ext cx="284163" cy="273050"/>
          </a:xfrm>
          <a:prstGeom prst="rect">
            <a:avLst/>
          </a:prstGeom>
          <a:solidFill>
            <a:srgbClr val="DFDFDF"/>
          </a:solidFill>
          <a:ln w="0">
            <a:solidFill>
              <a:srgbClr val="DFDFDF"/>
            </a:solidFill>
            <a:miter lim="800000"/>
            <a:headEnd/>
            <a:tailEnd/>
          </a:ln>
        </p:spPr>
        <p:txBody>
          <a:bodyPr/>
          <a:lstStyle/>
          <a:p>
            <a:endParaRPr lang="en-US"/>
          </a:p>
        </p:txBody>
      </p:sp>
      <p:sp>
        <p:nvSpPr>
          <p:cNvPr id="35" name="Rectangle 34">
            <a:extLst>
              <a:ext uri="{FF2B5EF4-FFF2-40B4-BE49-F238E27FC236}">
                <a16:creationId xmlns:a16="http://schemas.microsoft.com/office/drawing/2014/main" id="{17F11ED3-51C8-0CF4-B19C-77C4E7947DA4}"/>
              </a:ext>
            </a:extLst>
          </p:cNvPr>
          <p:cNvSpPr>
            <a:spLocks noChangeAspect="1" noChangeArrowheads="1"/>
          </p:cNvSpPr>
          <p:nvPr/>
        </p:nvSpPr>
        <p:spPr bwMode="auto">
          <a:xfrm>
            <a:off x="7216776" y="3702050"/>
            <a:ext cx="284163"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71C6F6FF-91E3-345B-FD23-A781B5085E9E}"/>
              </a:ext>
            </a:extLst>
          </p:cNvPr>
          <p:cNvSpPr>
            <a:spLocks noChangeAspect="1" noChangeArrowheads="1"/>
          </p:cNvSpPr>
          <p:nvPr/>
        </p:nvSpPr>
        <p:spPr bwMode="auto">
          <a:xfrm>
            <a:off x="7289801" y="3767139"/>
            <a:ext cx="142875" cy="142875"/>
          </a:xfrm>
          <a:prstGeom prst="rect">
            <a:avLst/>
          </a:prstGeom>
          <a:solidFill>
            <a:srgbClr val="000000"/>
          </a:solidFill>
          <a:ln w="0">
            <a:solidFill>
              <a:srgbClr val="000000"/>
            </a:solidFill>
            <a:miter lim="800000"/>
            <a:headEnd/>
            <a:tailEnd/>
          </a:ln>
        </p:spPr>
        <p:txBody>
          <a:bodyPr/>
          <a:lstStyle/>
          <a:p>
            <a:endParaRPr lang="en-US"/>
          </a:p>
        </p:txBody>
      </p:sp>
      <p:sp>
        <p:nvSpPr>
          <p:cNvPr id="37" name="Rectangle 36">
            <a:extLst>
              <a:ext uri="{FF2B5EF4-FFF2-40B4-BE49-F238E27FC236}">
                <a16:creationId xmlns:a16="http://schemas.microsoft.com/office/drawing/2014/main" id="{3FD3607C-EE7D-1B93-8276-FDEFE11DFA18}"/>
              </a:ext>
            </a:extLst>
          </p:cNvPr>
          <p:cNvSpPr>
            <a:spLocks noChangeAspect="1" noChangeArrowheads="1"/>
          </p:cNvSpPr>
          <p:nvPr/>
        </p:nvSpPr>
        <p:spPr bwMode="auto">
          <a:xfrm>
            <a:off x="7289801" y="3767139"/>
            <a:ext cx="142875"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715911F4-F12E-FFD8-7AAA-EF70F9529139}"/>
              </a:ext>
            </a:extLst>
          </p:cNvPr>
          <p:cNvSpPr>
            <a:spLocks noChangeAspect="1" noChangeArrowheads="1"/>
          </p:cNvSpPr>
          <p:nvPr/>
        </p:nvSpPr>
        <p:spPr bwMode="auto">
          <a:xfrm>
            <a:off x="7686676" y="2897189"/>
            <a:ext cx="644525" cy="179387"/>
          </a:xfrm>
          <a:prstGeom prst="rect">
            <a:avLst/>
          </a:prstGeom>
          <a:solidFill>
            <a:srgbClr val="DFDFDF"/>
          </a:solidFill>
          <a:ln w="0">
            <a:solidFill>
              <a:srgbClr val="DFDFDF"/>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D3F1BAEE-9A10-DBE2-CB7D-A41FAB84B506}"/>
              </a:ext>
            </a:extLst>
          </p:cNvPr>
          <p:cNvSpPr>
            <a:spLocks noChangeAspect="1" noChangeArrowheads="1"/>
          </p:cNvSpPr>
          <p:nvPr/>
        </p:nvSpPr>
        <p:spPr bwMode="auto">
          <a:xfrm>
            <a:off x="7686675" y="2897189"/>
            <a:ext cx="603250" cy="1793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67FCB36-4C48-4ECF-3D57-B4A8F9979729}"/>
              </a:ext>
            </a:extLst>
          </p:cNvPr>
          <p:cNvSpPr>
            <a:spLocks noChangeAspect="1" noChangeArrowheads="1"/>
          </p:cNvSpPr>
          <p:nvPr/>
        </p:nvSpPr>
        <p:spPr bwMode="auto">
          <a:xfrm>
            <a:off x="7620001" y="3143251"/>
            <a:ext cx="282575" cy="563563"/>
          </a:xfrm>
          <a:prstGeom prst="rect">
            <a:avLst/>
          </a:prstGeom>
          <a:solidFill>
            <a:srgbClr val="808080"/>
          </a:solidFill>
          <a:ln w="0">
            <a:solidFill>
              <a:srgbClr val="808080"/>
            </a:solidFill>
            <a:miter lim="800000"/>
            <a:headEnd/>
            <a:tailEnd/>
          </a:ln>
        </p:spPr>
        <p:txBody>
          <a:bodyPr/>
          <a:lstStyle/>
          <a:p>
            <a:endParaRPr lang="en-US"/>
          </a:p>
        </p:txBody>
      </p:sp>
      <p:sp>
        <p:nvSpPr>
          <p:cNvPr id="41" name="Rectangle 40">
            <a:extLst>
              <a:ext uri="{FF2B5EF4-FFF2-40B4-BE49-F238E27FC236}">
                <a16:creationId xmlns:a16="http://schemas.microsoft.com/office/drawing/2014/main" id="{3EF52301-6526-BAB9-BF52-2A60A6D04955}"/>
              </a:ext>
            </a:extLst>
          </p:cNvPr>
          <p:cNvSpPr>
            <a:spLocks noChangeAspect="1" noChangeArrowheads="1"/>
          </p:cNvSpPr>
          <p:nvPr/>
        </p:nvSpPr>
        <p:spPr bwMode="auto">
          <a:xfrm>
            <a:off x="7620001" y="3143251"/>
            <a:ext cx="282575" cy="5635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 Box 41">
            <a:extLst>
              <a:ext uri="{FF2B5EF4-FFF2-40B4-BE49-F238E27FC236}">
                <a16:creationId xmlns:a16="http://schemas.microsoft.com/office/drawing/2014/main" id="{5A772999-C2C4-B178-DC08-EBC2112AC227}"/>
              </a:ext>
            </a:extLst>
          </p:cNvPr>
          <p:cNvSpPr txBox="1">
            <a:spLocks noChangeAspect="1" noChangeArrowheads="1"/>
          </p:cNvSpPr>
          <p:nvPr/>
        </p:nvSpPr>
        <p:spPr bwMode="auto">
          <a:xfrm>
            <a:off x="7250114" y="4445000"/>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43" name="Text Box 42">
            <a:extLst>
              <a:ext uri="{FF2B5EF4-FFF2-40B4-BE49-F238E27FC236}">
                <a16:creationId xmlns:a16="http://schemas.microsoft.com/office/drawing/2014/main" id="{726D4C6F-5070-2FED-3311-F0872890021B}"/>
              </a:ext>
            </a:extLst>
          </p:cNvPr>
          <p:cNvSpPr txBox="1">
            <a:spLocks noChangeAspect="1" noChangeArrowheads="1"/>
          </p:cNvSpPr>
          <p:nvPr/>
        </p:nvSpPr>
        <p:spPr bwMode="auto">
          <a:xfrm>
            <a:off x="8021639" y="4446588"/>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44" name="Text Box 43">
            <a:extLst>
              <a:ext uri="{FF2B5EF4-FFF2-40B4-BE49-F238E27FC236}">
                <a16:creationId xmlns:a16="http://schemas.microsoft.com/office/drawing/2014/main" id="{586509BB-D69D-4983-09F9-FBBC25570B7A}"/>
              </a:ext>
            </a:extLst>
          </p:cNvPr>
          <p:cNvSpPr txBox="1">
            <a:spLocks noChangeAspect="1" noChangeArrowheads="1"/>
          </p:cNvSpPr>
          <p:nvPr/>
        </p:nvSpPr>
        <p:spPr bwMode="auto">
          <a:xfrm>
            <a:off x="7202489"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45" name="Text Box 44">
            <a:extLst>
              <a:ext uri="{FF2B5EF4-FFF2-40B4-BE49-F238E27FC236}">
                <a16:creationId xmlns:a16="http://schemas.microsoft.com/office/drawing/2014/main" id="{1099B16D-A9CD-9F5E-366A-2CAB44E4648E}"/>
              </a:ext>
            </a:extLst>
          </p:cNvPr>
          <p:cNvSpPr txBox="1">
            <a:spLocks noChangeAspect="1" noChangeArrowheads="1"/>
          </p:cNvSpPr>
          <p:nvPr/>
        </p:nvSpPr>
        <p:spPr bwMode="auto">
          <a:xfrm>
            <a:off x="7605714"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46" name="Rectangle 45">
            <a:extLst>
              <a:ext uri="{FF2B5EF4-FFF2-40B4-BE49-F238E27FC236}">
                <a16:creationId xmlns:a16="http://schemas.microsoft.com/office/drawing/2014/main" id="{EFF7190F-244E-1645-08B3-1006076BDBBF}"/>
              </a:ext>
            </a:extLst>
          </p:cNvPr>
          <p:cNvSpPr>
            <a:spLocks noChangeAspect="1" noChangeArrowheads="1"/>
          </p:cNvSpPr>
          <p:nvPr/>
        </p:nvSpPr>
        <p:spPr bwMode="auto">
          <a:xfrm>
            <a:off x="7515226" y="3371851"/>
            <a:ext cx="557213" cy="14287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AB00A137-0380-28E6-1CDD-43E6A2E26A86}"/>
              </a:ext>
            </a:extLst>
          </p:cNvPr>
          <p:cNvSpPr>
            <a:spLocks noChangeAspect="1" noChangeArrowheads="1"/>
          </p:cNvSpPr>
          <p:nvPr/>
        </p:nvSpPr>
        <p:spPr bwMode="auto">
          <a:xfrm>
            <a:off x="7480301" y="3363913"/>
            <a:ext cx="600075" cy="1698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342198CC-DCB3-BDE3-EEE7-149EF8F0D3BF}"/>
              </a:ext>
            </a:extLst>
          </p:cNvPr>
          <p:cNvSpPr>
            <a:spLocks noChangeAspect="1" noChangeArrowheads="1"/>
          </p:cNvSpPr>
          <p:nvPr/>
        </p:nvSpPr>
        <p:spPr bwMode="auto">
          <a:xfrm>
            <a:off x="7216776" y="2430463"/>
            <a:ext cx="284163" cy="11303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Rectangle 48">
            <a:extLst>
              <a:ext uri="{FF2B5EF4-FFF2-40B4-BE49-F238E27FC236}">
                <a16:creationId xmlns:a16="http://schemas.microsoft.com/office/drawing/2014/main" id="{11D90E26-25A5-36C2-53DC-400A6F19B7D7}"/>
              </a:ext>
            </a:extLst>
          </p:cNvPr>
          <p:cNvSpPr>
            <a:spLocks noChangeAspect="1" noChangeArrowheads="1"/>
          </p:cNvSpPr>
          <p:nvPr/>
        </p:nvSpPr>
        <p:spPr bwMode="auto">
          <a:xfrm>
            <a:off x="7216776" y="3278189"/>
            <a:ext cx="284163" cy="282575"/>
          </a:xfrm>
          <a:prstGeom prst="rect">
            <a:avLst/>
          </a:prstGeom>
          <a:solidFill>
            <a:srgbClr val="DFDFDF"/>
          </a:solidFill>
          <a:ln w="0">
            <a:solidFill>
              <a:srgbClr val="DFDFDF"/>
            </a:solidFill>
            <a:miter lim="800000"/>
            <a:headEnd/>
            <a:tailEnd/>
          </a:ln>
        </p:spPr>
        <p:txBody>
          <a:bodyPr/>
          <a:lstStyle/>
          <a:p>
            <a:endParaRPr lang="en-US"/>
          </a:p>
        </p:txBody>
      </p:sp>
      <p:sp>
        <p:nvSpPr>
          <p:cNvPr id="50" name="Rectangle 49">
            <a:extLst>
              <a:ext uri="{FF2B5EF4-FFF2-40B4-BE49-F238E27FC236}">
                <a16:creationId xmlns:a16="http://schemas.microsoft.com/office/drawing/2014/main" id="{9995222E-4E56-1836-2B0E-A1E8BF0C06AE}"/>
              </a:ext>
            </a:extLst>
          </p:cNvPr>
          <p:cNvSpPr>
            <a:spLocks noChangeAspect="1" noChangeArrowheads="1"/>
          </p:cNvSpPr>
          <p:nvPr/>
        </p:nvSpPr>
        <p:spPr bwMode="auto">
          <a:xfrm>
            <a:off x="7216776" y="3278189"/>
            <a:ext cx="284163"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50">
            <a:extLst>
              <a:ext uri="{FF2B5EF4-FFF2-40B4-BE49-F238E27FC236}">
                <a16:creationId xmlns:a16="http://schemas.microsoft.com/office/drawing/2014/main" id="{07BBF20B-AC62-0CAE-F0D5-A4D5EA9B57FE}"/>
              </a:ext>
            </a:extLst>
          </p:cNvPr>
          <p:cNvSpPr>
            <a:spLocks noChangeAspect="1" noChangeArrowheads="1"/>
          </p:cNvSpPr>
          <p:nvPr/>
        </p:nvSpPr>
        <p:spPr bwMode="auto">
          <a:xfrm>
            <a:off x="7289801" y="3343276"/>
            <a:ext cx="142875" cy="142875"/>
          </a:xfrm>
          <a:prstGeom prst="rect">
            <a:avLst/>
          </a:prstGeom>
          <a:solidFill>
            <a:srgbClr val="000000"/>
          </a:solidFill>
          <a:ln w="0">
            <a:solidFill>
              <a:srgbClr val="000000"/>
            </a:solidFill>
            <a:miter lim="800000"/>
            <a:headEnd/>
            <a:tailEnd/>
          </a:ln>
        </p:spPr>
        <p:txBody>
          <a:bodyPr/>
          <a:lstStyle/>
          <a:p>
            <a:endParaRPr lang="en-US"/>
          </a:p>
        </p:txBody>
      </p:sp>
      <p:sp>
        <p:nvSpPr>
          <p:cNvPr id="52" name="Rectangle 51">
            <a:extLst>
              <a:ext uri="{FF2B5EF4-FFF2-40B4-BE49-F238E27FC236}">
                <a16:creationId xmlns:a16="http://schemas.microsoft.com/office/drawing/2014/main" id="{28312DAE-C2A7-B2D9-10B4-74D1642B1D4F}"/>
              </a:ext>
            </a:extLst>
          </p:cNvPr>
          <p:cNvSpPr>
            <a:spLocks noChangeAspect="1" noChangeArrowheads="1"/>
          </p:cNvSpPr>
          <p:nvPr/>
        </p:nvSpPr>
        <p:spPr bwMode="auto">
          <a:xfrm>
            <a:off x="7289801" y="3343276"/>
            <a:ext cx="142875"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Rectangle 52">
            <a:extLst>
              <a:ext uri="{FF2B5EF4-FFF2-40B4-BE49-F238E27FC236}">
                <a16:creationId xmlns:a16="http://schemas.microsoft.com/office/drawing/2014/main" id="{45DE1740-70D2-C622-1140-833430EA69FE}"/>
              </a:ext>
            </a:extLst>
          </p:cNvPr>
          <p:cNvSpPr>
            <a:spLocks noChangeAspect="1" noChangeArrowheads="1"/>
          </p:cNvSpPr>
          <p:nvPr/>
        </p:nvSpPr>
        <p:spPr bwMode="auto">
          <a:xfrm>
            <a:off x="7500938" y="3767139"/>
            <a:ext cx="139700" cy="142875"/>
          </a:xfrm>
          <a:prstGeom prst="rect">
            <a:avLst/>
          </a:prstGeom>
          <a:solidFill>
            <a:srgbClr val="DFDFDF"/>
          </a:solidFill>
          <a:ln w="0">
            <a:solidFill>
              <a:srgbClr val="DFDFDF"/>
            </a:solidFill>
            <a:miter lim="800000"/>
            <a:headEnd/>
            <a:tailEnd/>
          </a:ln>
        </p:spPr>
        <p:txBody>
          <a:bodyPr/>
          <a:lstStyle/>
          <a:p>
            <a:endParaRPr lang="en-US"/>
          </a:p>
        </p:txBody>
      </p:sp>
      <p:sp>
        <p:nvSpPr>
          <p:cNvPr id="54" name="Rectangle 53">
            <a:extLst>
              <a:ext uri="{FF2B5EF4-FFF2-40B4-BE49-F238E27FC236}">
                <a16:creationId xmlns:a16="http://schemas.microsoft.com/office/drawing/2014/main" id="{1673DB18-041B-FA53-CACE-ADC7EC5D4E4B}"/>
              </a:ext>
            </a:extLst>
          </p:cNvPr>
          <p:cNvSpPr>
            <a:spLocks noChangeAspect="1" noChangeArrowheads="1"/>
          </p:cNvSpPr>
          <p:nvPr/>
        </p:nvSpPr>
        <p:spPr bwMode="auto">
          <a:xfrm>
            <a:off x="7500938" y="3767139"/>
            <a:ext cx="13970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4">
            <a:extLst>
              <a:ext uri="{FF2B5EF4-FFF2-40B4-BE49-F238E27FC236}">
                <a16:creationId xmlns:a16="http://schemas.microsoft.com/office/drawing/2014/main" id="{6A444BC1-D5AB-EA74-D4E4-C7B5DC99C53B}"/>
              </a:ext>
            </a:extLst>
          </p:cNvPr>
          <p:cNvSpPr>
            <a:spLocks noChangeAspect="1" noChangeArrowheads="1"/>
          </p:cNvSpPr>
          <p:nvPr/>
        </p:nvSpPr>
        <p:spPr bwMode="auto">
          <a:xfrm>
            <a:off x="7620001" y="3679825"/>
            <a:ext cx="282575" cy="274638"/>
          </a:xfrm>
          <a:prstGeom prst="rect">
            <a:avLst/>
          </a:prstGeom>
          <a:solidFill>
            <a:srgbClr val="DFDFDF"/>
          </a:solidFill>
          <a:ln w="0">
            <a:solidFill>
              <a:srgbClr val="DFDFDF"/>
            </a:solidFill>
            <a:miter lim="800000"/>
            <a:headEnd/>
            <a:tailEnd/>
          </a:ln>
        </p:spPr>
        <p:txBody>
          <a:bodyPr/>
          <a:lstStyle/>
          <a:p>
            <a:endParaRPr lang="en-US"/>
          </a:p>
        </p:txBody>
      </p:sp>
      <p:sp>
        <p:nvSpPr>
          <p:cNvPr id="56" name="Rectangle 55">
            <a:extLst>
              <a:ext uri="{FF2B5EF4-FFF2-40B4-BE49-F238E27FC236}">
                <a16:creationId xmlns:a16="http://schemas.microsoft.com/office/drawing/2014/main" id="{F5B032DA-F1E8-A4D7-F8E2-B6653223C913}"/>
              </a:ext>
            </a:extLst>
          </p:cNvPr>
          <p:cNvSpPr>
            <a:spLocks noChangeAspect="1" noChangeArrowheads="1"/>
          </p:cNvSpPr>
          <p:nvPr/>
        </p:nvSpPr>
        <p:spPr bwMode="auto">
          <a:xfrm>
            <a:off x="7620001" y="3679825"/>
            <a:ext cx="282575" cy="2746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Rectangle 56">
            <a:extLst>
              <a:ext uri="{FF2B5EF4-FFF2-40B4-BE49-F238E27FC236}">
                <a16:creationId xmlns:a16="http://schemas.microsoft.com/office/drawing/2014/main" id="{109FF78F-C7D2-B9D1-58A0-7909400F4561}"/>
              </a:ext>
            </a:extLst>
          </p:cNvPr>
          <p:cNvSpPr>
            <a:spLocks noChangeAspect="1" noChangeArrowheads="1"/>
          </p:cNvSpPr>
          <p:nvPr/>
        </p:nvSpPr>
        <p:spPr bwMode="auto">
          <a:xfrm>
            <a:off x="7694613" y="3748089"/>
            <a:ext cx="133350" cy="141287"/>
          </a:xfrm>
          <a:prstGeom prst="rect">
            <a:avLst/>
          </a:prstGeom>
          <a:solidFill>
            <a:srgbClr val="000000"/>
          </a:solidFill>
          <a:ln w="0">
            <a:solidFill>
              <a:srgbClr val="000000"/>
            </a:solidFill>
            <a:miter lim="800000"/>
            <a:headEnd/>
            <a:tailEnd/>
          </a:ln>
        </p:spPr>
        <p:txBody>
          <a:bodyPr/>
          <a:lstStyle/>
          <a:p>
            <a:endParaRPr lang="en-US"/>
          </a:p>
        </p:txBody>
      </p:sp>
      <p:sp>
        <p:nvSpPr>
          <p:cNvPr id="58" name="Rectangle 57">
            <a:extLst>
              <a:ext uri="{FF2B5EF4-FFF2-40B4-BE49-F238E27FC236}">
                <a16:creationId xmlns:a16="http://schemas.microsoft.com/office/drawing/2014/main" id="{78C410C0-6514-3C9B-162F-E3424943B1DB}"/>
              </a:ext>
            </a:extLst>
          </p:cNvPr>
          <p:cNvSpPr>
            <a:spLocks noChangeAspect="1" noChangeArrowheads="1"/>
          </p:cNvSpPr>
          <p:nvPr/>
        </p:nvSpPr>
        <p:spPr bwMode="auto">
          <a:xfrm>
            <a:off x="7694613" y="3746500"/>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Rectangle 58">
            <a:extLst>
              <a:ext uri="{FF2B5EF4-FFF2-40B4-BE49-F238E27FC236}">
                <a16:creationId xmlns:a16="http://schemas.microsoft.com/office/drawing/2014/main" id="{A4722A38-6C4F-4271-A56C-10EC8B09A272}"/>
              </a:ext>
            </a:extLst>
          </p:cNvPr>
          <p:cNvSpPr>
            <a:spLocks noChangeAspect="1" noChangeArrowheads="1"/>
          </p:cNvSpPr>
          <p:nvPr/>
        </p:nvSpPr>
        <p:spPr bwMode="auto">
          <a:xfrm>
            <a:off x="8034338" y="2430464"/>
            <a:ext cx="284162" cy="706437"/>
          </a:xfrm>
          <a:prstGeom prst="rect">
            <a:avLst/>
          </a:prstGeom>
          <a:solidFill>
            <a:srgbClr val="808080"/>
          </a:solidFill>
          <a:ln w="0">
            <a:solidFill>
              <a:srgbClr val="808080"/>
            </a:solidFill>
            <a:miter lim="800000"/>
            <a:headEnd/>
            <a:tailEnd/>
          </a:ln>
        </p:spPr>
        <p:txBody>
          <a:bodyPr/>
          <a:lstStyle/>
          <a:p>
            <a:endParaRPr lang="en-US"/>
          </a:p>
        </p:txBody>
      </p:sp>
      <p:sp>
        <p:nvSpPr>
          <p:cNvPr id="60" name="Rectangle 59">
            <a:extLst>
              <a:ext uri="{FF2B5EF4-FFF2-40B4-BE49-F238E27FC236}">
                <a16:creationId xmlns:a16="http://schemas.microsoft.com/office/drawing/2014/main" id="{FB48F048-AC1C-9DB0-9804-42EB9396F62D}"/>
              </a:ext>
            </a:extLst>
          </p:cNvPr>
          <p:cNvSpPr>
            <a:spLocks noChangeAspect="1" noChangeArrowheads="1"/>
          </p:cNvSpPr>
          <p:nvPr/>
        </p:nvSpPr>
        <p:spPr bwMode="auto">
          <a:xfrm>
            <a:off x="8034338" y="2430464"/>
            <a:ext cx="284162"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Rectangle 60">
            <a:extLst>
              <a:ext uri="{FF2B5EF4-FFF2-40B4-BE49-F238E27FC236}">
                <a16:creationId xmlns:a16="http://schemas.microsoft.com/office/drawing/2014/main" id="{D8C21648-CA8C-2B0D-3C40-7B0DAAD7967D}"/>
              </a:ext>
            </a:extLst>
          </p:cNvPr>
          <p:cNvSpPr>
            <a:spLocks noChangeAspect="1" noChangeArrowheads="1"/>
          </p:cNvSpPr>
          <p:nvPr/>
        </p:nvSpPr>
        <p:spPr bwMode="auto">
          <a:xfrm>
            <a:off x="8034338" y="2430464"/>
            <a:ext cx="284162"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649B10DB-FD86-CF3F-56D6-0B95E5820939}"/>
              </a:ext>
            </a:extLst>
          </p:cNvPr>
          <p:cNvSpPr>
            <a:spLocks noChangeAspect="1" noChangeArrowheads="1"/>
          </p:cNvSpPr>
          <p:nvPr/>
        </p:nvSpPr>
        <p:spPr bwMode="auto">
          <a:xfrm>
            <a:off x="8034338" y="2854326"/>
            <a:ext cx="284162" cy="28257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ECDE6FFF-E555-533E-96EA-1ABC02D7C12C}"/>
              </a:ext>
            </a:extLst>
          </p:cNvPr>
          <p:cNvSpPr>
            <a:spLocks noChangeAspect="1" noChangeArrowheads="1"/>
          </p:cNvSpPr>
          <p:nvPr/>
        </p:nvSpPr>
        <p:spPr bwMode="auto">
          <a:xfrm>
            <a:off x="8034338" y="2854326"/>
            <a:ext cx="284162"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86C5A6CA-2F7D-59D4-F819-A812F6643405}"/>
              </a:ext>
            </a:extLst>
          </p:cNvPr>
          <p:cNvSpPr>
            <a:spLocks noChangeAspect="1" noChangeArrowheads="1"/>
          </p:cNvSpPr>
          <p:nvPr/>
        </p:nvSpPr>
        <p:spPr bwMode="auto">
          <a:xfrm>
            <a:off x="8102600" y="2927350"/>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3C66FC74-5B0E-1876-074A-CB536B7FF03C}"/>
              </a:ext>
            </a:extLst>
          </p:cNvPr>
          <p:cNvSpPr>
            <a:spLocks noChangeAspect="1" noChangeArrowheads="1"/>
          </p:cNvSpPr>
          <p:nvPr/>
        </p:nvSpPr>
        <p:spPr bwMode="auto">
          <a:xfrm>
            <a:off x="8102600" y="2927350"/>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 Box 65">
            <a:extLst>
              <a:ext uri="{FF2B5EF4-FFF2-40B4-BE49-F238E27FC236}">
                <a16:creationId xmlns:a16="http://schemas.microsoft.com/office/drawing/2014/main" id="{750EFACE-4781-FD00-642B-CBDBCA0D3A82}"/>
              </a:ext>
            </a:extLst>
          </p:cNvPr>
          <p:cNvSpPr txBox="1">
            <a:spLocks noChangeAspect="1" noChangeArrowheads="1"/>
          </p:cNvSpPr>
          <p:nvPr/>
        </p:nvSpPr>
        <p:spPr bwMode="auto">
          <a:xfrm>
            <a:off x="8021639" y="2093913"/>
            <a:ext cx="349395" cy="374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67" name="Rectangle 66">
            <a:extLst>
              <a:ext uri="{FF2B5EF4-FFF2-40B4-BE49-F238E27FC236}">
                <a16:creationId xmlns:a16="http://schemas.microsoft.com/office/drawing/2014/main" id="{20B36403-74FF-3725-EA39-208A943A14DB}"/>
              </a:ext>
            </a:extLst>
          </p:cNvPr>
          <p:cNvSpPr>
            <a:spLocks noChangeAspect="1" noChangeArrowheads="1"/>
          </p:cNvSpPr>
          <p:nvPr/>
        </p:nvSpPr>
        <p:spPr bwMode="auto">
          <a:xfrm>
            <a:off x="7620001" y="2430464"/>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7364B951-333A-8912-D40E-6602ADF9A51C}"/>
              </a:ext>
            </a:extLst>
          </p:cNvPr>
          <p:cNvSpPr>
            <a:spLocks noChangeAspect="1" noChangeArrowheads="1"/>
          </p:cNvSpPr>
          <p:nvPr/>
        </p:nvSpPr>
        <p:spPr bwMode="auto">
          <a:xfrm>
            <a:off x="7620001" y="2430464"/>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1A8573B3-F776-4720-BD15-3526ECC3A82C}"/>
              </a:ext>
            </a:extLst>
          </p:cNvPr>
          <p:cNvSpPr>
            <a:spLocks noChangeAspect="1" noChangeArrowheads="1"/>
          </p:cNvSpPr>
          <p:nvPr/>
        </p:nvSpPr>
        <p:spPr bwMode="auto">
          <a:xfrm>
            <a:off x="7620001" y="243046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BC816A87-D04C-E895-9DC9-9EE88E5ED8AF}"/>
              </a:ext>
            </a:extLst>
          </p:cNvPr>
          <p:cNvSpPr>
            <a:spLocks noChangeAspect="1" noChangeArrowheads="1"/>
          </p:cNvSpPr>
          <p:nvPr/>
        </p:nvSpPr>
        <p:spPr bwMode="auto">
          <a:xfrm>
            <a:off x="7620001" y="2854326"/>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1" name="Rectangle 70">
            <a:extLst>
              <a:ext uri="{FF2B5EF4-FFF2-40B4-BE49-F238E27FC236}">
                <a16:creationId xmlns:a16="http://schemas.microsoft.com/office/drawing/2014/main" id="{67A28596-D375-64D1-E0C7-FBADBBF2C943}"/>
              </a:ext>
            </a:extLst>
          </p:cNvPr>
          <p:cNvSpPr>
            <a:spLocks noChangeAspect="1" noChangeArrowheads="1"/>
          </p:cNvSpPr>
          <p:nvPr/>
        </p:nvSpPr>
        <p:spPr bwMode="auto">
          <a:xfrm>
            <a:off x="7620001" y="2854326"/>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3381DD98-816C-BDC0-B14F-1BA603600D77}"/>
              </a:ext>
            </a:extLst>
          </p:cNvPr>
          <p:cNvSpPr>
            <a:spLocks noChangeAspect="1" noChangeArrowheads="1"/>
          </p:cNvSpPr>
          <p:nvPr/>
        </p:nvSpPr>
        <p:spPr bwMode="auto">
          <a:xfrm>
            <a:off x="7686675" y="292735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73" name="Rectangle 72">
            <a:extLst>
              <a:ext uri="{FF2B5EF4-FFF2-40B4-BE49-F238E27FC236}">
                <a16:creationId xmlns:a16="http://schemas.microsoft.com/office/drawing/2014/main" id="{B6A08066-97B9-9DD7-8851-877EF8406E50}"/>
              </a:ext>
            </a:extLst>
          </p:cNvPr>
          <p:cNvSpPr>
            <a:spLocks noChangeAspect="1" noChangeArrowheads="1"/>
          </p:cNvSpPr>
          <p:nvPr/>
        </p:nvSpPr>
        <p:spPr bwMode="auto">
          <a:xfrm>
            <a:off x="7686675" y="292735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9AB82957-6899-EAE1-C398-8BAA63439A72}"/>
              </a:ext>
            </a:extLst>
          </p:cNvPr>
          <p:cNvSpPr>
            <a:spLocks noChangeAspect="1" noChangeArrowheads="1"/>
          </p:cNvSpPr>
          <p:nvPr/>
        </p:nvSpPr>
        <p:spPr bwMode="auto">
          <a:xfrm>
            <a:off x="8050214" y="327818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5" name="Rectangle 74">
            <a:extLst>
              <a:ext uri="{FF2B5EF4-FFF2-40B4-BE49-F238E27FC236}">
                <a16:creationId xmlns:a16="http://schemas.microsoft.com/office/drawing/2014/main" id="{A70FBB39-D1DF-8E98-7596-D064BC967D95}"/>
              </a:ext>
            </a:extLst>
          </p:cNvPr>
          <p:cNvSpPr>
            <a:spLocks noChangeAspect="1" noChangeArrowheads="1"/>
          </p:cNvSpPr>
          <p:nvPr/>
        </p:nvSpPr>
        <p:spPr bwMode="auto">
          <a:xfrm>
            <a:off x="8050214" y="327818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8649FA0B-F013-F5DD-E29A-F3B42CAD7B83}"/>
              </a:ext>
            </a:extLst>
          </p:cNvPr>
          <p:cNvSpPr>
            <a:spLocks noChangeAspect="1" noChangeArrowheads="1"/>
          </p:cNvSpPr>
          <p:nvPr/>
        </p:nvSpPr>
        <p:spPr bwMode="auto">
          <a:xfrm>
            <a:off x="8116888" y="3343276"/>
            <a:ext cx="139700" cy="142875"/>
          </a:xfrm>
          <a:prstGeom prst="rect">
            <a:avLst/>
          </a:prstGeom>
          <a:solidFill>
            <a:srgbClr val="000000"/>
          </a:solidFill>
          <a:ln w="0">
            <a:solidFill>
              <a:srgbClr val="000000"/>
            </a:solidFill>
            <a:miter lim="800000"/>
            <a:headEnd/>
            <a:tailEnd/>
          </a:ln>
        </p:spPr>
        <p:txBody>
          <a:bodyPr/>
          <a:lstStyle/>
          <a:p>
            <a:endParaRPr lang="en-US"/>
          </a:p>
        </p:txBody>
      </p:sp>
      <p:sp>
        <p:nvSpPr>
          <p:cNvPr id="77" name="Rectangle 76">
            <a:extLst>
              <a:ext uri="{FF2B5EF4-FFF2-40B4-BE49-F238E27FC236}">
                <a16:creationId xmlns:a16="http://schemas.microsoft.com/office/drawing/2014/main" id="{6FD41BB6-304F-C6D0-4C42-4FD6591161BC}"/>
              </a:ext>
            </a:extLst>
          </p:cNvPr>
          <p:cNvSpPr>
            <a:spLocks noChangeAspect="1" noChangeArrowheads="1"/>
          </p:cNvSpPr>
          <p:nvPr/>
        </p:nvSpPr>
        <p:spPr bwMode="auto">
          <a:xfrm>
            <a:off x="8116888" y="3343276"/>
            <a:ext cx="13970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Text Box 77">
            <a:extLst>
              <a:ext uri="{FF2B5EF4-FFF2-40B4-BE49-F238E27FC236}">
                <a16:creationId xmlns:a16="http://schemas.microsoft.com/office/drawing/2014/main" id="{396C995A-A804-84CB-CBCD-F88594ED1FC6}"/>
              </a:ext>
            </a:extLst>
          </p:cNvPr>
          <p:cNvSpPr txBox="1">
            <a:spLocks noChangeArrowheads="1"/>
          </p:cNvSpPr>
          <p:nvPr/>
        </p:nvSpPr>
        <p:spPr bwMode="auto">
          <a:xfrm>
            <a:off x="2841625" y="4687888"/>
            <a:ext cx="167005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a:ea typeface="宋体" panose="02010600030101010101" pitchFamily="2" charset="-122"/>
              </a:rPr>
              <a:t>Cyclic conflict</a:t>
            </a:r>
          </a:p>
        </p:txBody>
      </p:sp>
    </p:spTree>
    <p:extLst>
      <p:ext uri="{BB962C8B-B14F-4D97-AF65-F5344CB8AC3E}">
        <p14:creationId xmlns:p14="http://schemas.microsoft.com/office/powerpoint/2010/main" val="6564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dissolve">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par>
                                <p:cTn id="79" presetID="9"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dissolve">
                                      <p:cBhvr>
                                        <p:cTn id="81" dur="500"/>
                                        <p:tgtEl>
                                          <p:spTgt spid="37"/>
                                        </p:tgtEl>
                                      </p:cBhvr>
                                    </p:animEffect>
                                  </p:childTnLst>
                                </p:cTn>
                              </p:par>
                              <p:par>
                                <p:cTn id="82" presetID="9" presetClass="entr" presetSubtype="0"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par>
                                <p:cTn id="85" presetID="9"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dissolve">
                                      <p:cBhvr>
                                        <p:cTn id="87" dur="500"/>
                                        <p:tgtEl>
                                          <p:spTgt spid="39"/>
                                        </p:tgtEl>
                                      </p:cBhvr>
                                    </p:animEffect>
                                  </p:childTnLst>
                                </p:cTn>
                              </p:par>
                              <p:par>
                                <p:cTn id="88" presetID="9"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dissolve">
                                      <p:cBhvr>
                                        <p:cTn id="90" dur="500"/>
                                        <p:tgtEl>
                                          <p:spTgt spid="40"/>
                                        </p:tgtEl>
                                      </p:cBhvr>
                                    </p:animEffect>
                                  </p:childTnLst>
                                </p:cTn>
                              </p:par>
                              <p:par>
                                <p:cTn id="91" presetID="9"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dissolve">
                                      <p:cBhvr>
                                        <p:cTn id="93" dur="500"/>
                                        <p:tgtEl>
                                          <p:spTgt spid="41"/>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dissolve">
                                      <p:cBhvr>
                                        <p:cTn id="96" dur="500"/>
                                        <p:tgtEl>
                                          <p:spTgt spid="4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dissolve">
                                      <p:cBhvr>
                                        <p:cTn id="99" dur="500"/>
                                        <p:tgtEl>
                                          <p:spTgt spid="43"/>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dissolve">
                                      <p:cBhvr>
                                        <p:cTn id="102" dur="500"/>
                                        <p:tgtEl>
                                          <p:spTgt spid="4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dissolve">
                                      <p:cBhvr>
                                        <p:cTn id="105" dur="500"/>
                                        <p:tgtEl>
                                          <p:spTgt spid="45"/>
                                        </p:tgtEl>
                                      </p:cBhvr>
                                    </p:animEffect>
                                  </p:childTnLst>
                                </p:cTn>
                              </p:par>
                              <p:par>
                                <p:cTn id="106" presetID="9" presetClass="entr" presetSubtype="0" fill="hold"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dissolve">
                                      <p:cBhvr>
                                        <p:cTn id="108" dur="500"/>
                                        <p:tgtEl>
                                          <p:spTgt spid="46"/>
                                        </p:tgtEl>
                                      </p:cBhvr>
                                    </p:animEffect>
                                  </p:childTnLst>
                                </p:cTn>
                              </p:par>
                              <p:par>
                                <p:cTn id="109" presetID="9"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dissolve">
                                      <p:cBhvr>
                                        <p:cTn id="111" dur="500"/>
                                        <p:tgtEl>
                                          <p:spTgt spid="47"/>
                                        </p:tgtEl>
                                      </p:cBhvr>
                                    </p:animEffect>
                                  </p:childTnLst>
                                </p:cTn>
                              </p:par>
                              <p:par>
                                <p:cTn id="112" presetID="9" presetClass="entr" presetSubtype="0" fill="hold"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dissolve">
                                      <p:cBhvr>
                                        <p:cTn id="114" dur="500"/>
                                        <p:tgtEl>
                                          <p:spTgt spid="48"/>
                                        </p:tgtEl>
                                      </p:cBhvr>
                                    </p:animEffect>
                                  </p:childTnLst>
                                </p:cTn>
                              </p:par>
                              <p:par>
                                <p:cTn id="115" presetID="9" presetClass="entr" presetSubtype="0" fill="hold"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dissolve">
                                      <p:cBhvr>
                                        <p:cTn id="117" dur="500"/>
                                        <p:tgtEl>
                                          <p:spTgt spid="49"/>
                                        </p:tgtEl>
                                      </p:cBhvr>
                                    </p:animEffect>
                                  </p:childTnLst>
                                </p:cTn>
                              </p:par>
                              <p:par>
                                <p:cTn id="118" presetID="9" presetClass="entr" presetSubtype="0" fill="hold"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dissolve">
                                      <p:cBhvr>
                                        <p:cTn id="120" dur="500"/>
                                        <p:tgtEl>
                                          <p:spTgt spid="50"/>
                                        </p:tgtEl>
                                      </p:cBhvr>
                                    </p:animEffect>
                                  </p:childTnLst>
                                </p:cTn>
                              </p:par>
                              <p:par>
                                <p:cTn id="121" presetID="9" presetClass="entr" presetSubtype="0" fill="hold"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dissolve">
                                      <p:cBhvr>
                                        <p:cTn id="123" dur="500"/>
                                        <p:tgtEl>
                                          <p:spTgt spid="51"/>
                                        </p:tgtEl>
                                      </p:cBhvr>
                                    </p:animEffect>
                                  </p:childTnLst>
                                </p:cTn>
                              </p:par>
                              <p:par>
                                <p:cTn id="124" presetID="9" presetClass="entr" presetSubtype="0" fill="hold"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dissolve">
                                      <p:cBhvr>
                                        <p:cTn id="126" dur="500"/>
                                        <p:tgtEl>
                                          <p:spTgt spid="52"/>
                                        </p:tgtEl>
                                      </p:cBhvr>
                                    </p:animEffect>
                                  </p:childTnLst>
                                </p:cTn>
                              </p:par>
                              <p:par>
                                <p:cTn id="127" presetID="9" presetClass="entr" presetSubtype="0" fill="hold" nodeType="withEffect">
                                  <p:stCondLst>
                                    <p:cond delay="0"/>
                                  </p:stCondLst>
                                  <p:childTnLst>
                                    <p:set>
                                      <p:cBhvr>
                                        <p:cTn id="128" dur="1" fill="hold">
                                          <p:stCondLst>
                                            <p:cond delay="0"/>
                                          </p:stCondLst>
                                        </p:cTn>
                                        <p:tgtEl>
                                          <p:spTgt spid="53"/>
                                        </p:tgtEl>
                                        <p:attrNameLst>
                                          <p:attrName>style.visibility</p:attrName>
                                        </p:attrNameLst>
                                      </p:cBhvr>
                                      <p:to>
                                        <p:strVal val="visible"/>
                                      </p:to>
                                    </p:set>
                                    <p:animEffect transition="in" filter="dissolve">
                                      <p:cBhvr>
                                        <p:cTn id="129" dur="500"/>
                                        <p:tgtEl>
                                          <p:spTgt spid="53"/>
                                        </p:tgtEl>
                                      </p:cBhvr>
                                    </p:animEffect>
                                  </p:childTnLst>
                                </p:cTn>
                              </p:par>
                              <p:par>
                                <p:cTn id="130" presetID="9" presetClass="entr" presetSubtype="0" fill="hold" nodeType="with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dissolve">
                                      <p:cBhvr>
                                        <p:cTn id="132" dur="500"/>
                                        <p:tgtEl>
                                          <p:spTgt spid="54"/>
                                        </p:tgtEl>
                                      </p:cBhvr>
                                    </p:animEffect>
                                  </p:childTnLst>
                                </p:cTn>
                              </p:par>
                              <p:par>
                                <p:cTn id="133" presetID="9" presetClass="entr" presetSubtype="0"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dissolve">
                                      <p:cBhvr>
                                        <p:cTn id="135" dur="500"/>
                                        <p:tgtEl>
                                          <p:spTgt spid="55"/>
                                        </p:tgtEl>
                                      </p:cBhvr>
                                    </p:animEffect>
                                  </p:childTnLst>
                                </p:cTn>
                              </p:par>
                              <p:par>
                                <p:cTn id="136" presetID="9"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dissolve">
                                      <p:cBhvr>
                                        <p:cTn id="138" dur="500"/>
                                        <p:tgtEl>
                                          <p:spTgt spid="56"/>
                                        </p:tgtEl>
                                      </p:cBhvr>
                                    </p:animEffect>
                                  </p:childTnLst>
                                </p:cTn>
                              </p:par>
                              <p:par>
                                <p:cTn id="139" presetID="9" presetClass="entr" presetSubtype="0" fill="hold" nodeType="with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dissolve">
                                      <p:cBhvr>
                                        <p:cTn id="141" dur="500"/>
                                        <p:tgtEl>
                                          <p:spTgt spid="57"/>
                                        </p:tgtEl>
                                      </p:cBhvr>
                                    </p:animEffect>
                                  </p:childTnLst>
                                </p:cTn>
                              </p:par>
                              <p:par>
                                <p:cTn id="142" presetID="9"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dissolve">
                                      <p:cBhvr>
                                        <p:cTn id="144" dur="500"/>
                                        <p:tgtEl>
                                          <p:spTgt spid="58"/>
                                        </p:tgtEl>
                                      </p:cBhvr>
                                    </p:animEffect>
                                  </p:childTnLst>
                                </p:cTn>
                              </p:par>
                              <p:par>
                                <p:cTn id="145" presetID="9" presetClass="entr" presetSubtype="0" fill="hold" nodeType="with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dissolve">
                                      <p:cBhvr>
                                        <p:cTn id="147" dur="500"/>
                                        <p:tgtEl>
                                          <p:spTgt spid="59"/>
                                        </p:tgtEl>
                                      </p:cBhvr>
                                    </p:animEffect>
                                  </p:childTnLst>
                                </p:cTn>
                              </p:par>
                              <p:par>
                                <p:cTn id="148" presetID="9" presetClass="entr" presetSubtype="0" fill="hold" nodeType="withEffect">
                                  <p:stCondLst>
                                    <p:cond delay="0"/>
                                  </p:stCondLst>
                                  <p:childTnLst>
                                    <p:set>
                                      <p:cBhvr>
                                        <p:cTn id="149" dur="1" fill="hold">
                                          <p:stCondLst>
                                            <p:cond delay="0"/>
                                          </p:stCondLst>
                                        </p:cTn>
                                        <p:tgtEl>
                                          <p:spTgt spid="60"/>
                                        </p:tgtEl>
                                        <p:attrNameLst>
                                          <p:attrName>style.visibility</p:attrName>
                                        </p:attrNameLst>
                                      </p:cBhvr>
                                      <p:to>
                                        <p:strVal val="visible"/>
                                      </p:to>
                                    </p:set>
                                    <p:animEffect transition="in" filter="dissolve">
                                      <p:cBhvr>
                                        <p:cTn id="150" dur="500"/>
                                        <p:tgtEl>
                                          <p:spTgt spid="60"/>
                                        </p:tgtEl>
                                      </p:cBhvr>
                                    </p:animEffect>
                                  </p:childTnLst>
                                </p:cTn>
                              </p:par>
                              <p:par>
                                <p:cTn id="151" presetID="9" presetClass="entr" presetSubtype="0" fill="hold" nodeType="with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dissolve">
                                      <p:cBhvr>
                                        <p:cTn id="153" dur="500"/>
                                        <p:tgtEl>
                                          <p:spTgt spid="61"/>
                                        </p:tgtEl>
                                      </p:cBhvr>
                                    </p:animEffect>
                                  </p:childTnLst>
                                </p:cTn>
                              </p:par>
                              <p:par>
                                <p:cTn id="154" presetID="9" presetClass="entr" presetSubtype="0" fill="hold" nodeType="with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dissolve">
                                      <p:cBhvr>
                                        <p:cTn id="156" dur="500"/>
                                        <p:tgtEl>
                                          <p:spTgt spid="62"/>
                                        </p:tgtEl>
                                      </p:cBhvr>
                                    </p:animEffect>
                                  </p:childTnLst>
                                </p:cTn>
                              </p:par>
                              <p:par>
                                <p:cTn id="157" presetID="9"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dissolve">
                                      <p:cBhvr>
                                        <p:cTn id="159" dur="500"/>
                                        <p:tgtEl>
                                          <p:spTgt spid="63"/>
                                        </p:tgtEl>
                                      </p:cBhvr>
                                    </p:animEffect>
                                  </p:childTnLst>
                                </p:cTn>
                              </p:par>
                              <p:par>
                                <p:cTn id="160" presetID="9"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dissolve">
                                      <p:cBhvr>
                                        <p:cTn id="162" dur="500"/>
                                        <p:tgtEl>
                                          <p:spTgt spid="64"/>
                                        </p:tgtEl>
                                      </p:cBhvr>
                                    </p:animEffect>
                                  </p:childTnLst>
                                </p:cTn>
                              </p:par>
                              <p:par>
                                <p:cTn id="163" presetID="9"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dissolve">
                                      <p:cBhvr>
                                        <p:cTn id="165" dur="500"/>
                                        <p:tgtEl>
                                          <p:spTgt spid="65"/>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66"/>
                                        </p:tgtEl>
                                        <p:attrNameLst>
                                          <p:attrName>style.visibility</p:attrName>
                                        </p:attrNameLst>
                                      </p:cBhvr>
                                      <p:to>
                                        <p:strVal val="visible"/>
                                      </p:to>
                                    </p:set>
                                    <p:animEffect transition="in" filter="dissolve">
                                      <p:cBhvr>
                                        <p:cTn id="168" dur="500"/>
                                        <p:tgtEl>
                                          <p:spTgt spid="66"/>
                                        </p:tgtEl>
                                      </p:cBhvr>
                                    </p:animEffect>
                                  </p:childTnLst>
                                </p:cTn>
                              </p:par>
                              <p:par>
                                <p:cTn id="169" presetID="9" presetClass="entr" presetSubtype="0" fill="hold" nodeType="with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dissolve">
                                      <p:cBhvr>
                                        <p:cTn id="171" dur="500"/>
                                        <p:tgtEl>
                                          <p:spTgt spid="67"/>
                                        </p:tgtEl>
                                      </p:cBhvr>
                                    </p:animEffect>
                                  </p:childTnLst>
                                </p:cTn>
                              </p:par>
                              <p:par>
                                <p:cTn id="172" presetID="9" presetClass="entr" presetSubtype="0" fill="hold" nodeType="withEffect">
                                  <p:stCondLst>
                                    <p:cond delay="0"/>
                                  </p:stCondLst>
                                  <p:childTnLst>
                                    <p:set>
                                      <p:cBhvr>
                                        <p:cTn id="173" dur="1" fill="hold">
                                          <p:stCondLst>
                                            <p:cond delay="0"/>
                                          </p:stCondLst>
                                        </p:cTn>
                                        <p:tgtEl>
                                          <p:spTgt spid="68"/>
                                        </p:tgtEl>
                                        <p:attrNameLst>
                                          <p:attrName>style.visibility</p:attrName>
                                        </p:attrNameLst>
                                      </p:cBhvr>
                                      <p:to>
                                        <p:strVal val="visible"/>
                                      </p:to>
                                    </p:set>
                                    <p:animEffect transition="in" filter="dissolve">
                                      <p:cBhvr>
                                        <p:cTn id="174" dur="500"/>
                                        <p:tgtEl>
                                          <p:spTgt spid="68"/>
                                        </p:tgtEl>
                                      </p:cBhvr>
                                    </p:animEffect>
                                  </p:childTnLst>
                                </p:cTn>
                              </p:par>
                              <p:par>
                                <p:cTn id="175" presetID="9" presetClass="entr" presetSubtype="0" fill="hold" nodeType="withEffect">
                                  <p:stCondLst>
                                    <p:cond delay="0"/>
                                  </p:stCondLst>
                                  <p:childTnLst>
                                    <p:set>
                                      <p:cBhvr>
                                        <p:cTn id="176" dur="1" fill="hold">
                                          <p:stCondLst>
                                            <p:cond delay="0"/>
                                          </p:stCondLst>
                                        </p:cTn>
                                        <p:tgtEl>
                                          <p:spTgt spid="69"/>
                                        </p:tgtEl>
                                        <p:attrNameLst>
                                          <p:attrName>style.visibility</p:attrName>
                                        </p:attrNameLst>
                                      </p:cBhvr>
                                      <p:to>
                                        <p:strVal val="visible"/>
                                      </p:to>
                                    </p:set>
                                    <p:animEffect transition="in" filter="dissolve">
                                      <p:cBhvr>
                                        <p:cTn id="177" dur="500"/>
                                        <p:tgtEl>
                                          <p:spTgt spid="69"/>
                                        </p:tgtEl>
                                      </p:cBhvr>
                                    </p:animEffect>
                                  </p:childTnLst>
                                </p:cTn>
                              </p:par>
                              <p:par>
                                <p:cTn id="178" presetID="9" presetClass="entr" presetSubtype="0" fill="hold" nodeType="with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dissolve">
                                      <p:cBhvr>
                                        <p:cTn id="180" dur="500"/>
                                        <p:tgtEl>
                                          <p:spTgt spid="70"/>
                                        </p:tgtEl>
                                      </p:cBhvr>
                                    </p:animEffect>
                                  </p:childTnLst>
                                </p:cTn>
                              </p:par>
                              <p:par>
                                <p:cTn id="181" presetID="9" presetClass="entr" presetSubtype="0" fill="hold" nodeType="withEffect">
                                  <p:stCondLst>
                                    <p:cond delay="0"/>
                                  </p:stCondLst>
                                  <p:childTnLst>
                                    <p:set>
                                      <p:cBhvr>
                                        <p:cTn id="182" dur="1" fill="hold">
                                          <p:stCondLst>
                                            <p:cond delay="0"/>
                                          </p:stCondLst>
                                        </p:cTn>
                                        <p:tgtEl>
                                          <p:spTgt spid="71"/>
                                        </p:tgtEl>
                                        <p:attrNameLst>
                                          <p:attrName>style.visibility</p:attrName>
                                        </p:attrNameLst>
                                      </p:cBhvr>
                                      <p:to>
                                        <p:strVal val="visible"/>
                                      </p:to>
                                    </p:set>
                                    <p:animEffect transition="in" filter="dissolve">
                                      <p:cBhvr>
                                        <p:cTn id="183" dur="500"/>
                                        <p:tgtEl>
                                          <p:spTgt spid="71"/>
                                        </p:tgtEl>
                                      </p:cBhvr>
                                    </p:animEffect>
                                  </p:childTnLst>
                                </p:cTn>
                              </p:par>
                              <p:par>
                                <p:cTn id="184" presetID="9" presetClass="entr" presetSubtype="0"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dissolve">
                                      <p:cBhvr>
                                        <p:cTn id="186" dur="500"/>
                                        <p:tgtEl>
                                          <p:spTgt spid="72"/>
                                        </p:tgtEl>
                                      </p:cBhvr>
                                    </p:animEffect>
                                  </p:childTnLst>
                                </p:cTn>
                              </p:par>
                              <p:par>
                                <p:cTn id="187" presetID="9" presetClass="entr" presetSubtype="0" fill="hold" nodeType="with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dissolve">
                                      <p:cBhvr>
                                        <p:cTn id="189" dur="500"/>
                                        <p:tgtEl>
                                          <p:spTgt spid="73"/>
                                        </p:tgtEl>
                                      </p:cBhvr>
                                    </p:animEffect>
                                  </p:childTnLst>
                                </p:cTn>
                              </p:par>
                              <p:par>
                                <p:cTn id="190" presetID="9" presetClass="entr" presetSubtype="0"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dissolve">
                                      <p:cBhvr>
                                        <p:cTn id="192" dur="500"/>
                                        <p:tgtEl>
                                          <p:spTgt spid="74"/>
                                        </p:tgtEl>
                                      </p:cBhvr>
                                    </p:animEffect>
                                  </p:childTnLst>
                                </p:cTn>
                              </p:par>
                              <p:par>
                                <p:cTn id="193" presetID="9" presetClass="entr" presetSubtype="0" fill="hold" nodeType="with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dissolve">
                                      <p:cBhvr>
                                        <p:cTn id="195" dur="500"/>
                                        <p:tgtEl>
                                          <p:spTgt spid="75"/>
                                        </p:tgtEl>
                                      </p:cBhvr>
                                    </p:animEffect>
                                  </p:childTnLst>
                                </p:cTn>
                              </p:par>
                              <p:par>
                                <p:cTn id="196" presetID="9" presetClass="entr" presetSubtype="0"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animEffect transition="in" filter="dissolve">
                                      <p:cBhvr>
                                        <p:cTn id="198" dur="500"/>
                                        <p:tgtEl>
                                          <p:spTgt spid="76"/>
                                        </p:tgtEl>
                                      </p:cBhvr>
                                    </p:animEffect>
                                  </p:childTnLst>
                                </p:cTn>
                              </p:par>
                              <p:par>
                                <p:cTn id="199" presetID="9" presetClass="entr" presetSubtype="0" fill="hold" nodeType="withEffect">
                                  <p:stCondLst>
                                    <p:cond delay="0"/>
                                  </p:stCondLst>
                                  <p:childTnLst>
                                    <p:set>
                                      <p:cBhvr>
                                        <p:cTn id="200" dur="1" fill="hold">
                                          <p:stCondLst>
                                            <p:cond delay="0"/>
                                          </p:stCondLst>
                                        </p:cTn>
                                        <p:tgtEl>
                                          <p:spTgt spid="77"/>
                                        </p:tgtEl>
                                        <p:attrNameLst>
                                          <p:attrName>style.visibility</p:attrName>
                                        </p:attrNameLst>
                                      </p:cBhvr>
                                      <p:to>
                                        <p:strVal val="visible"/>
                                      </p:to>
                                    </p:set>
                                    <p:animEffect transition="in" filter="dissolve">
                                      <p:cBhvr>
                                        <p:cTn id="20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42" grpId="0"/>
      <p:bldP spid="43" grpId="0"/>
      <p:bldP spid="44" grpId="0"/>
      <p:bldP spid="45" grpId="0"/>
      <p:bldP spid="66" grpId="0"/>
      <p:bldP spid="7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886F-0640-0491-6C81-7BF239BCD174}"/>
              </a:ext>
            </a:extLst>
          </p:cNvPr>
          <p:cNvSpPr>
            <a:spLocks noGrp="1"/>
          </p:cNvSpPr>
          <p:nvPr>
            <p:ph type="title"/>
          </p:nvPr>
        </p:nvSpPr>
        <p:spPr/>
        <p:txBody>
          <a:bodyPr/>
          <a:lstStyle/>
          <a:p>
            <a:r>
              <a:rPr lang="en-US" dirty="0"/>
              <a:t>Left-Edge Channel Routing Algorithm</a:t>
            </a:r>
          </a:p>
        </p:txBody>
      </p:sp>
      <p:sp>
        <p:nvSpPr>
          <p:cNvPr id="3" name="Content Placeholder 2">
            <a:extLst>
              <a:ext uri="{FF2B5EF4-FFF2-40B4-BE49-F238E27FC236}">
                <a16:creationId xmlns:a16="http://schemas.microsoft.com/office/drawing/2014/main" id="{09A053B4-4961-9B52-E628-24F3135722CB}"/>
              </a:ext>
            </a:extLst>
          </p:cNvPr>
          <p:cNvSpPr>
            <a:spLocks noGrp="1"/>
          </p:cNvSpPr>
          <p:nvPr>
            <p:ph idx="1"/>
          </p:nvPr>
        </p:nvSpPr>
        <p:spPr/>
        <p:txBody>
          <a:bodyPr/>
          <a:lstStyle/>
          <a:p>
            <a:pPr marL="323850" indent="-323850" defTabSz="849313">
              <a:tabLst>
                <a:tab pos="284163" algn="l"/>
                <a:tab pos="512763" algn="l"/>
              </a:tabLst>
            </a:pPr>
            <a:r>
              <a:rPr lang="de-DE" altLang="zh-CN" b="1" dirty="0" err="1">
                <a:ea typeface="宋体" panose="02010600030101010101" pitchFamily="2" charset="-122"/>
              </a:rPr>
              <a:t>Based</a:t>
            </a:r>
            <a:r>
              <a:rPr lang="en-US" altLang="zh-CN" b="1" dirty="0">
                <a:ea typeface="宋体" panose="02010600030101010101" pitchFamily="2" charset="-122"/>
              </a:rPr>
              <a:t> on the VCG and the zone representation, greedily maximizes the usage of each track </a:t>
            </a:r>
          </a:p>
          <a:p>
            <a:pPr marL="588963" lvl="1" indent="-304800" defTabSz="849313">
              <a:tabLst>
                <a:tab pos="284163" algn="l"/>
                <a:tab pos="512763" algn="l"/>
              </a:tabLst>
            </a:pPr>
            <a:r>
              <a:rPr lang="en-US" altLang="zh-CN" dirty="0">
                <a:ea typeface="宋体" panose="02010600030101010101" pitchFamily="2" charset="-122"/>
              </a:rPr>
              <a:t>VCG: assignment order of nets to tracks</a:t>
            </a:r>
          </a:p>
          <a:p>
            <a:pPr marL="588963" lvl="1" indent="-304800" defTabSz="849313">
              <a:tabLst>
                <a:tab pos="284163" algn="l"/>
                <a:tab pos="512763" algn="l"/>
              </a:tabLst>
            </a:pPr>
            <a:r>
              <a:rPr lang="en-US" altLang="zh-CN" dirty="0">
                <a:ea typeface="宋体" panose="02010600030101010101" pitchFamily="2" charset="-122"/>
              </a:rPr>
              <a:t>Zone representation: determines which nets may share the same track</a:t>
            </a:r>
            <a:br>
              <a:rPr lang="en-US" altLang="zh-CN" dirty="0">
                <a:ea typeface="宋体" panose="02010600030101010101" pitchFamily="2" charset="-122"/>
              </a:rPr>
            </a:br>
            <a:endParaRPr lang="en-US" altLang="zh-CN" dirty="0">
              <a:ea typeface="宋体" panose="02010600030101010101" pitchFamily="2" charset="-122"/>
            </a:endParaRPr>
          </a:p>
          <a:p>
            <a:pPr marL="323850" indent="-323850" defTabSz="849313">
              <a:tabLst>
                <a:tab pos="284163" algn="l"/>
                <a:tab pos="512763" algn="l"/>
              </a:tabLst>
            </a:pPr>
            <a:r>
              <a:rPr lang="en-US" altLang="zh-CN" b="1" dirty="0">
                <a:ea typeface="宋体" panose="02010600030101010101" pitchFamily="2" charset="-122"/>
              </a:rPr>
              <a:t>Each net uses only one horizontal segment</a:t>
            </a:r>
            <a:endParaRPr lang="en-US" dirty="0"/>
          </a:p>
        </p:txBody>
      </p:sp>
    </p:spTree>
    <p:extLst>
      <p:ext uri="{BB962C8B-B14F-4D97-AF65-F5344CB8AC3E}">
        <p14:creationId xmlns:p14="http://schemas.microsoft.com/office/powerpoint/2010/main" val="1809582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C48-64F7-FF5A-1014-94F7B3D98B91}"/>
              </a:ext>
            </a:extLst>
          </p:cNvPr>
          <p:cNvSpPr>
            <a:spLocks noGrp="1"/>
          </p:cNvSpPr>
          <p:nvPr>
            <p:ph type="title"/>
          </p:nvPr>
        </p:nvSpPr>
        <p:spPr/>
        <p:txBody>
          <a:bodyPr/>
          <a:lstStyle/>
          <a:p>
            <a:r>
              <a:rPr lang="en-US" dirty="0"/>
              <a:t>Left-Edge Algorithm: Pseudo Code</a:t>
            </a:r>
          </a:p>
        </p:txBody>
      </p:sp>
      <p:sp>
        <p:nvSpPr>
          <p:cNvPr id="4" name="Rectangle 3">
            <a:extLst>
              <a:ext uri="{FF2B5EF4-FFF2-40B4-BE49-F238E27FC236}">
                <a16:creationId xmlns:a16="http://schemas.microsoft.com/office/drawing/2014/main" id="{EC154A24-E99C-7BDF-8D0F-F09C596D53EC}"/>
              </a:ext>
            </a:extLst>
          </p:cNvPr>
          <p:cNvSpPr>
            <a:spLocks noGrp="1" noChangeArrowheads="1"/>
          </p:cNvSpPr>
          <p:nvPr>
            <p:ph idx="1"/>
          </p:nvPr>
        </p:nvSpPr>
        <p:spPr>
          <a:xfrm>
            <a:off x="838200" y="1466849"/>
            <a:ext cx="10515600" cy="5130801"/>
          </a:xfrm>
          <a:noFill/>
          <a:ln/>
        </p:spPr>
        <p:txBody>
          <a:bodyPr lIns="191095" tIns="44941" rIns="89883" bIns="44941">
            <a:normAutofit/>
          </a:bodyPr>
          <a:lstStyle/>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Input:</a:t>
            </a:r>
            <a:r>
              <a:rPr lang="en-US" altLang="zh-CN" sz="1800" dirty="0">
                <a:ea typeface="宋体" panose="02010600030101010101" pitchFamily="2" charset="-122"/>
              </a:rPr>
              <a:t> 		channel routing instance </a:t>
            </a:r>
            <a:r>
              <a:rPr lang="en-US" altLang="zh-CN" sz="1800" i="1" dirty="0">
                <a:ea typeface="宋体" panose="02010600030101010101" pitchFamily="2" charset="-122"/>
              </a:rPr>
              <a:t>CR</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Output:</a:t>
            </a:r>
            <a:r>
              <a:rPr lang="en-US" altLang="zh-CN" sz="1800" dirty="0">
                <a:ea typeface="宋体" panose="02010600030101010101" pitchFamily="2" charset="-122"/>
              </a:rPr>
              <a:t> 	track assignments for each net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curr_track</a:t>
            </a:r>
            <a:r>
              <a:rPr lang="en-US" altLang="zh-CN" sz="1800" dirty="0">
                <a:ea typeface="宋体" panose="02010600030101010101" pitchFamily="2" charset="-122"/>
              </a:rPr>
              <a:t> = 1						// start with topmost track</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i="1" dirty="0">
                <a:ea typeface="宋体" panose="02010600030101010101" pitchFamily="2" charset="-122"/>
              </a:rPr>
              <a:t>Netlist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while</a:t>
            </a:r>
            <a:r>
              <a:rPr lang="en-US" altLang="zh-CN" sz="1800" dirty="0">
                <a:ea typeface="宋体" panose="02010600030101010101" pitchFamily="2" charset="-122"/>
              </a:rPr>
              <a:t> (</a:t>
            </a: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 while nets still unassigned</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VCG</a:t>
            </a:r>
            <a:r>
              <a:rPr lang="en-US" altLang="zh-CN" sz="1800" dirty="0">
                <a:ea typeface="宋体" panose="02010600030101010101" pitchFamily="2" charset="-122"/>
              </a:rPr>
              <a:t> = VCG(</a:t>
            </a:r>
            <a:r>
              <a:rPr lang="en-US" altLang="zh-CN" sz="1800" i="1" dirty="0">
                <a:ea typeface="宋体" panose="02010600030101010101" pitchFamily="2" charset="-122"/>
              </a:rPr>
              <a:t>CR</a:t>
            </a:r>
            <a:r>
              <a:rPr lang="en-US" altLang="zh-CN" sz="1800" dirty="0">
                <a:ea typeface="宋体" panose="02010600030101010101" pitchFamily="2" charset="-122"/>
              </a:rPr>
              <a:t>)					// generate VCG and zone</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ZR</a:t>
            </a:r>
            <a:r>
              <a:rPr lang="en-US" altLang="zh-CN" sz="1800" dirty="0">
                <a:ea typeface="宋体" panose="02010600030101010101" pitchFamily="2" charset="-122"/>
              </a:rPr>
              <a:t> = ZONE_REP(</a:t>
            </a:r>
            <a:r>
              <a:rPr lang="en-US" altLang="zh-CN" sz="1800" i="1" dirty="0">
                <a:ea typeface="宋体" panose="02010600030101010101" pitchFamily="2" charset="-122"/>
              </a:rPr>
              <a:t>CR</a:t>
            </a:r>
            <a:r>
              <a:rPr lang="en-US" altLang="zh-CN" sz="1800" dirty="0">
                <a:ea typeface="宋体" panose="02010600030101010101" pitchFamily="2" charset="-122"/>
              </a:rPr>
              <a:t>)				// representation</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dirty="0">
                <a:ea typeface="宋体" panose="02010600030101010101" pitchFamily="2" charset="-122"/>
              </a:rPr>
              <a:t>SORT(</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,start</a:t>
            </a:r>
            <a:r>
              <a:rPr lang="en-US" altLang="zh-CN" sz="1800" dirty="0">
                <a:ea typeface="宋体" panose="02010600030101010101" pitchFamily="2" charset="-122"/>
              </a:rPr>
              <a:t> column)			// find left-to-right ordering</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 of all unassigned nets</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for</a:t>
            </a:r>
            <a:r>
              <a:rPr lang="en-US" altLang="zh-CN" sz="1800" dirty="0">
                <a:ea typeface="宋体" panose="02010600030101010101" pitchFamily="2" charset="-122"/>
              </a:rPr>
              <a:t> (</a:t>
            </a:r>
            <a:r>
              <a:rPr lang="en-US" altLang="zh-CN" sz="1800" i="1" dirty="0" err="1">
                <a:ea typeface="宋体" panose="02010600030101010101" pitchFamily="2" charset="-122"/>
              </a:rPr>
              <a:t>i</a:t>
            </a:r>
            <a:r>
              <a:rPr lang="en-US" altLang="zh-CN" sz="1800" dirty="0">
                <a:ea typeface="宋体" panose="02010600030101010101" pitchFamily="2" charset="-122"/>
              </a:rPr>
              <a:t> =1 to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r>
              <a:rPr lang="en-US" altLang="zh-CN" sz="1800" i="1" dirty="0" err="1">
                <a:ea typeface="宋体" panose="02010600030101010101" pitchFamily="2" charset="-122"/>
              </a:rPr>
              <a:t>i</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if</a:t>
            </a:r>
            <a:r>
              <a:rPr lang="en-US" altLang="zh-CN" sz="1800" dirty="0">
                <a:ea typeface="宋体" panose="02010600030101010101" pitchFamily="2" charset="-122"/>
              </a:rPr>
              <a:t> (PARENTS(</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&amp;&amp;			// if </a:t>
            </a:r>
            <a:r>
              <a:rPr lang="en-US" altLang="zh-CN" sz="1800" i="1" dirty="0" err="1">
                <a:ea typeface="宋体" panose="02010600030101010101" pitchFamily="2" charset="-122"/>
              </a:rPr>
              <a:t>curr_net</a:t>
            </a:r>
            <a:r>
              <a:rPr lang="en-US" altLang="zh-CN" sz="1800" dirty="0">
                <a:ea typeface="宋体" panose="02010600030101010101" pitchFamily="2" charset="-122"/>
              </a:rPr>
              <a:t> has no parent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(TRY_ASSIGN(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and does not cause</a:t>
            </a:r>
            <a:br>
              <a:rPr lang="en-US" altLang="zh-CN" sz="1800" dirty="0">
                <a:ea typeface="宋体" panose="02010600030101010101" pitchFamily="2" charset="-122"/>
              </a:rPr>
            </a:br>
            <a:r>
              <a:rPr lang="en-US" altLang="zh-CN" sz="1800" dirty="0">
                <a:ea typeface="宋体" panose="02010600030101010101" pitchFamily="2" charset="-122"/>
              </a:rPr>
              <a:t>								//   conflicts on </a:t>
            </a:r>
            <a:r>
              <a:rPr lang="en-US" altLang="zh-CN" sz="1800" i="1" dirty="0" err="1">
                <a:ea typeface="宋体" panose="02010600030101010101" pitchFamily="2" charset="-122"/>
              </a:rPr>
              <a:t>curr_track</a:t>
            </a:r>
            <a:r>
              <a:rPr lang="en-US" altLang="zh-CN" sz="1800" dirty="0">
                <a:ea typeface="宋体" panose="02010600030101010101" pitchFamily="2" charset="-122"/>
              </a:rPr>
              <a: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assign </a:t>
            </a:r>
            <a:r>
              <a:rPr lang="en-US" altLang="zh-CN" sz="1800" i="1" dirty="0" err="1">
                <a:ea typeface="宋体" panose="02010600030101010101" pitchFamily="2" charset="-122"/>
              </a:rPr>
              <a:t>curr</a:t>
            </a:r>
            <a:r>
              <a:rPr lang="en-US" altLang="zh-CN" sz="1800" i="1" dirty="0">
                <a:ea typeface="宋体" panose="02010600030101010101" pitchFamily="2" charset="-122"/>
              </a:rPr>
              <a:t>­_net</a:t>
            </a:r>
            <a:endParaRPr lang="en-US" altLang="zh-CN" sz="1800"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REMOVE(</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a:t>
            </a:r>
            <a:r>
              <a:rPr lang="en-US" altLang="zh-CN" sz="1800" i="1" dirty="0" err="1">
                <a:ea typeface="宋体" panose="02010600030101010101" pitchFamily="2" charset="-122"/>
              </a:rPr>
              <a:t>curr_net</a:t>
            </a:r>
            <a:r>
              <a:rPr lang="en-US" altLang="zh-CN" sz="1800" dirty="0">
                <a:ea typeface="宋体" panose="02010600030101010101" pitchFamily="2" charset="-122"/>
              </a:rPr>
              <a: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a:ea typeface="宋体" panose="02010600030101010101" pitchFamily="2" charset="-122"/>
              </a:rPr>
              <a:t>  	</a:t>
            </a:r>
            <a:r>
              <a:rPr lang="en-US" altLang="zh-CN" sz="1800" i="1" dirty="0" err="1">
                <a:ea typeface="宋体" panose="02010600030101010101" pitchFamily="2" charset="-122"/>
              </a:rPr>
              <a:t>curr_track</a:t>
            </a:r>
            <a:r>
              <a:rPr lang="en-US" altLang="zh-CN" sz="1800" dirty="0">
                <a:ea typeface="宋体" panose="02010600030101010101" pitchFamily="2" charset="-122"/>
              </a:rPr>
              <a:t> = </a:t>
            </a:r>
            <a:r>
              <a:rPr lang="en-US" altLang="zh-CN" sz="1800" i="1" dirty="0" err="1">
                <a:ea typeface="宋体" panose="02010600030101010101" pitchFamily="2" charset="-122"/>
              </a:rPr>
              <a:t>curr_track</a:t>
            </a:r>
            <a:r>
              <a:rPr lang="en-US" altLang="zh-CN" sz="1800" dirty="0">
                <a:ea typeface="宋体" panose="02010600030101010101" pitchFamily="2" charset="-122"/>
              </a:rPr>
              <a:t> + 1				// consider next track </a:t>
            </a:r>
          </a:p>
        </p:txBody>
      </p:sp>
    </p:spTree>
    <p:extLst>
      <p:ext uri="{BB962C8B-B14F-4D97-AF65-F5344CB8AC3E}">
        <p14:creationId xmlns:p14="http://schemas.microsoft.com/office/powerpoint/2010/main" val="39320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dissolve">
                                      <p:cBhvr>
                                        <p:cTn id="15" dur="500"/>
                                        <p:tgtEl>
                                          <p:spTgt spid="4">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dissolve">
                                      <p:cBhvr>
                                        <p:cTn id="18" dur="500"/>
                                        <p:tgtEl>
                                          <p:spTgt spid="4">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dissolve">
                                      <p:cBhvr>
                                        <p:cTn id="21" dur="500"/>
                                        <p:tgtEl>
                                          <p:spTgt spid="4">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dissolv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dissolve">
                                      <p:cBhvr>
                                        <p:cTn id="32" dur="500"/>
                                        <p:tgtEl>
                                          <p:spTgt spid="4">
                                            <p:txEl>
                                              <p:pRg st="9" end="9"/>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dissolve">
                                      <p:cBhvr>
                                        <p:cTn id="35" dur="500"/>
                                        <p:tgtEl>
                                          <p:spTgt spid="4">
                                            <p:txEl>
                                              <p:pRg st="10" end="1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dissolve">
                                      <p:cBhvr>
                                        <p:cTn id="38" dur="500"/>
                                        <p:tgtEl>
                                          <p:spTgt spid="4">
                                            <p:txEl>
                                              <p:pRg st="11" end="1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dissolve">
                                      <p:cBhvr>
                                        <p:cTn id="41" dur="500"/>
                                        <p:tgtEl>
                                          <p:spTgt spid="4">
                                            <p:txEl>
                                              <p:pRg st="12" end="12"/>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dissolve">
                                      <p:cBhvr>
                                        <p:cTn id="44" dur="500"/>
                                        <p:tgtEl>
                                          <p:spTgt spid="4">
                                            <p:txEl>
                                              <p:pRg st="13" end="13"/>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Effect transition="in" filter="dissolve">
                                      <p:cBhvr>
                                        <p:cTn id="47" dur="500"/>
                                        <p:tgtEl>
                                          <p:spTgt spid="4">
                                            <p:txEl>
                                              <p:pRg st="14" end="14"/>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
                                            <p:txEl>
                                              <p:pRg st="15" end="15"/>
                                            </p:txEl>
                                          </p:spTgt>
                                        </p:tgtEl>
                                        <p:attrNameLst>
                                          <p:attrName>style.visibility</p:attrName>
                                        </p:attrNameLst>
                                      </p:cBhvr>
                                      <p:to>
                                        <p:strVal val="visible"/>
                                      </p:to>
                                    </p:set>
                                    <p:animEffect transition="in" filter="dissolve">
                                      <p:cBhvr>
                                        <p:cTn id="50"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6468-B727-A1FD-3BF9-E4AEEA8D429D}"/>
              </a:ext>
            </a:extLst>
          </p:cNvPr>
          <p:cNvSpPr>
            <a:spLocks noGrp="1"/>
          </p:cNvSpPr>
          <p:nvPr>
            <p:ph type="title"/>
          </p:nvPr>
        </p:nvSpPr>
        <p:spPr/>
        <p:txBody>
          <a:bodyPr/>
          <a:lstStyle/>
          <a:p>
            <a:r>
              <a:rPr lang="en-US" dirty="0"/>
              <a:t>Walkthrough – I </a:t>
            </a:r>
          </a:p>
        </p:txBody>
      </p:sp>
      <p:grpSp>
        <p:nvGrpSpPr>
          <p:cNvPr id="4" name="Group 2">
            <a:extLst>
              <a:ext uri="{FF2B5EF4-FFF2-40B4-BE49-F238E27FC236}">
                <a16:creationId xmlns:a16="http://schemas.microsoft.com/office/drawing/2014/main" id="{238A03BD-4695-2376-2897-B50719D9BB5D}"/>
              </a:ext>
            </a:extLst>
          </p:cNvPr>
          <p:cNvGrpSpPr>
            <a:grpSpLocks/>
          </p:cNvGrpSpPr>
          <p:nvPr/>
        </p:nvGrpSpPr>
        <p:grpSpPr bwMode="auto">
          <a:xfrm>
            <a:off x="2239964" y="1341439"/>
            <a:ext cx="4852987" cy="1219199"/>
            <a:chOff x="480" y="499"/>
            <a:chExt cx="3312" cy="768"/>
          </a:xfrm>
        </p:grpSpPr>
        <p:grpSp>
          <p:nvGrpSpPr>
            <p:cNvPr id="5" name="Group 3">
              <a:extLst>
                <a:ext uri="{FF2B5EF4-FFF2-40B4-BE49-F238E27FC236}">
                  <a16:creationId xmlns:a16="http://schemas.microsoft.com/office/drawing/2014/main" id="{05C04752-E7E3-0D31-9376-B780371DADF5}"/>
                </a:ext>
              </a:extLst>
            </p:cNvPr>
            <p:cNvGrpSpPr>
              <a:grpSpLocks/>
            </p:cNvGrpSpPr>
            <p:nvPr/>
          </p:nvGrpSpPr>
          <p:grpSpPr bwMode="auto">
            <a:xfrm>
              <a:off x="572" y="725"/>
              <a:ext cx="2993" cy="0"/>
              <a:chOff x="459" y="725"/>
              <a:chExt cx="2993" cy="0"/>
            </a:xfrm>
          </p:grpSpPr>
          <p:sp>
            <p:nvSpPr>
              <p:cNvPr id="42" name="Line 4">
                <a:extLst>
                  <a:ext uri="{FF2B5EF4-FFF2-40B4-BE49-F238E27FC236}">
                    <a16:creationId xmlns:a16="http://schemas.microsoft.com/office/drawing/2014/main" id="{1D4401EA-52DA-8DD1-56BD-7F780DBB9172}"/>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5">
                <a:extLst>
                  <a:ext uri="{FF2B5EF4-FFF2-40B4-BE49-F238E27FC236}">
                    <a16:creationId xmlns:a16="http://schemas.microsoft.com/office/drawing/2014/main" id="{0875CB78-83CA-62FE-AC4B-EF8BE7F386D4}"/>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6">
                <a:extLst>
                  <a:ext uri="{FF2B5EF4-FFF2-40B4-BE49-F238E27FC236}">
                    <a16:creationId xmlns:a16="http://schemas.microsoft.com/office/drawing/2014/main" id="{AB2E182C-42B0-FF05-A226-6089D7530D6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
                <a:extLst>
                  <a:ext uri="{FF2B5EF4-FFF2-40B4-BE49-F238E27FC236}">
                    <a16:creationId xmlns:a16="http://schemas.microsoft.com/office/drawing/2014/main" id="{10F88321-46C0-7974-6EC6-77D76B1635F5}"/>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8">
                <a:extLst>
                  <a:ext uri="{FF2B5EF4-FFF2-40B4-BE49-F238E27FC236}">
                    <a16:creationId xmlns:a16="http://schemas.microsoft.com/office/drawing/2014/main" id="{4F6E9502-FDFE-9124-FDE8-53E308014B5E}"/>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
                <a:extLst>
                  <a:ext uri="{FF2B5EF4-FFF2-40B4-BE49-F238E27FC236}">
                    <a16:creationId xmlns:a16="http://schemas.microsoft.com/office/drawing/2014/main" id="{A5E9673B-5FAD-60AF-2E8D-ABC645014D3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0">
                <a:extLst>
                  <a:ext uri="{FF2B5EF4-FFF2-40B4-BE49-F238E27FC236}">
                    <a16:creationId xmlns:a16="http://schemas.microsoft.com/office/drawing/2014/main" id="{B1F4E175-8B39-8FD4-820C-BAAA26B8746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1">
                <a:extLst>
                  <a:ext uri="{FF2B5EF4-FFF2-40B4-BE49-F238E27FC236}">
                    <a16:creationId xmlns:a16="http://schemas.microsoft.com/office/drawing/2014/main" id="{8D37DBA9-D133-AF29-493D-60322196A1C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2">
                <a:extLst>
                  <a:ext uri="{FF2B5EF4-FFF2-40B4-BE49-F238E27FC236}">
                    <a16:creationId xmlns:a16="http://schemas.microsoft.com/office/drawing/2014/main" id="{A3C837B0-B3D0-8309-B4C2-4144B6303F71}"/>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3">
                <a:extLst>
                  <a:ext uri="{FF2B5EF4-FFF2-40B4-BE49-F238E27FC236}">
                    <a16:creationId xmlns:a16="http://schemas.microsoft.com/office/drawing/2014/main" id="{49AF2A18-6CC2-D84C-0A08-A78BA5F7119C}"/>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4">
                <a:extLst>
                  <a:ext uri="{FF2B5EF4-FFF2-40B4-BE49-F238E27FC236}">
                    <a16:creationId xmlns:a16="http://schemas.microsoft.com/office/drawing/2014/main" id="{B6BFE44B-F93A-3E8F-A843-46351B461E46}"/>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 name="Group 15">
              <a:extLst>
                <a:ext uri="{FF2B5EF4-FFF2-40B4-BE49-F238E27FC236}">
                  <a16:creationId xmlns:a16="http://schemas.microsoft.com/office/drawing/2014/main" id="{71158843-A021-A5D8-397E-18085CAFB472}"/>
                </a:ext>
              </a:extLst>
            </p:cNvPr>
            <p:cNvGrpSpPr>
              <a:grpSpLocks/>
            </p:cNvGrpSpPr>
            <p:nvPr/>
          </p:nvGrpSpPr>
          <p:grpSpPr bwMode="auto">
            <a:xfrm>
              <a:off x="572" y="1066"/>
              <a:ext cx="2993" cy="0"/>
              <a:chOff x="459" y="725"/>
              <a:chExt cx="2993" cy="0"/>
            </a:xfrm>
          </p:grpSpPr>
          <p:sp>
            <p:nvSpPr>
              <p:cNvPr id="31" name="Line 16">
                <a:extLst>
                  <a:ext uri="{FF2B5EF4-FFF2-40B4-BE49-F238E27FC236}">
                    <a16:creationId xmlns:a16="http://schemas.microsoft.com/office/drawing/2014/main" id="{E19AD0F9-8825-EF63-0C4A-02E192DB556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7">
                <a:extLst>
                  <a:ext uri="{FF2B5EF4-FFF2-40B4-BE49-F238E27FC236}">
                    <a16:creationId xmlns:a16="http://schemas.microsoft.com/office/drawing/2014/main" id="{717942C7-6C82-E4DC-9DE4-4D07444C1AE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8">
                <a:extLst>
                  <a:ext uri="{FF2B5EF4-FFF2-40B4-BE49-F238E27FC236}">
                    <a16:creationId xmlns:a16="http://schemas.microsoft.com/office/drawing/2014/main" id="{6B67756C-AB5C-83BF-D419-47B5BC3ED3F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9">
                <a:extLst>
                  <a:ext uri="{FF2B5EF4-FFF2-40B4-BE49-F238E27FC236}">
                    <a16:creationId xmlns:a16="http://schemas.microsoft.com/office/drawing/2014/main" id="{79B516AF-E508-3802-F66E-80064A685224}"/>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0">
                <a:extLst>
                  <a:ext uri="{FF2B5EF4-FFF2-40B4-BE49-F238E27FC236}">
                    <a16:creationId xmlns:a16="http://schemas.microsoft.com/office/drawing/2014/main" id="{D47A6F17-AB5B-AFFE-91A4-B92106EF399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1">
                <a:extLst>
                  <a:ext uri="{FF2B5EF4-FFF2-40B4-BE49-F238E27FC236}">
                    <a16:creationId xmlns:a16="http://schemas.microsoft.com/office/drawing/2014/main" id="{06E8556A-A20D-2C7E-60C4-0099CCF9E046}"/>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2">
                <a:extLst>
                  <a:ext uri="{FF2B5EF4-FFF2-40B4-BE49-F238E27FC236}">
                    <a16:creationId xmlns:a16="http://schemas.microsoft.com/office/drawing/2014/main" id="{3AAAC358-F4C2-C042-6410-84AB42C4A39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3">
                <a:extLst>
                  <a:ext uri="{FF2B5EF4-FFF2-40B4-BE49-F238E27FC236}">
                    <a16:creationId xmlns:a16="http://schemas.microsoft.com/office/drawing/2014/main" id="{C839CC33-CEFF-20E5-2017-2825EC26782A}"/>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4">
                <a:extLst>
                  <a:ext uri="{FF2B5EF4-FFF2-40B4-BE49-F238E27FC236}">
                    <a16:creationId xmlns:a16="http://schemas.microsoft.com/office/drawing/2014/main" id="{8BD2FC24-F2FA-2D79-66D0-C5FBEFE0236F}"/>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25">
                <a:extLst>
                  <a:ext uri="{FF2B5EF4-FFF2-40B4-BE49-F238E27FC236}">
                    <a16:creationId xmlns:a16="http://schemas.microsoft.com/office/drawing/2014/main" id="{15A2A632-1A70-FE68-C233-5A0CF75C2F60}"/>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6">
                <a:extLst>
                  <a:ext uri="{FF2B5EF4-FFF2-40B4-BE49-F238E27FC236}">
                    <a16:creationId xmlns:a16="http://schemas.microsoft.com/office/drawing/2014/main" id="{6FD3B7A4-FB75-B84D-280C-6B39B9E1A77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27">
              <a:extLst>
                <a:ext uri="{FF2B5EF4-FFF2-40B4-BE49-F238E27FC236}">
                  <a16:creationId xmlns:a16="http://schemas.microsoft.com/office/drawing/2014/main" id="{7F2F23CB-8008-5C74-D5B1-957EA5C66B8D}"/>
                </a:ext>
              </a:extLst>
            </p:cNvPr>
            <p:cNvSpPr txBox="1">
              <a:spLocks noChangeArrowheads="1"/>
            </p:cNvSpPr>
            <p:nvPr/>
          </p:nvSpPr>
          <p:spPr bwMode="auto">
            <a:xfrm>
              <a:off x="480"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 name="Text Box 28">
              <a:extLst>
                <a:ext uri="{FF2B5EF4-FFF2-40B4-BE49-F238E27FC236}">
                  <a16:creationId xmlns:a16="http://schemas.microsoft.com/office/drawing/2014/main" id="{47A0918C-F253-BB28-AF0B-388B9ABAA212}"/>
                </a:ext>
              </a:extLst>
            </p:cNvPr>
            <p:cNvSpPr txBox="1">
              <a:spLocks noChangeArrowheads="1"/>
            </p:cNvSpPr>
            <p:nvPr/>
          </p:nvSpPr>
          <p:spPr bwMode="auto">
            <a:xfrm>
              <a:off x="752"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 name="Text Box 29">
              <a:extLst>
                <a:ext uri="{FF2B5EF4-FFF2-40B4-BE49-F238E27FC236}">
                  <a16:creationId xmlns:a16="http://schemas.microsoft.com/office/drawing/2014/main" id="{F0C8BE48-8B0B-9DA4-1B99-999EB059AE57}"/>
                </a:ext>
              </a:extLst>
            </p:cNvPr>
            <p:cNvSpPr txBox="1">
              <a:spLocks noChangeArrowheads="1"/>
            </p:cNvSpPr>
            <p:nvPr/>
          </p:nvSpPr>
          <p:spPr bwMode="auto">
            <a:xfrm>
              <a:off x="1026" y="499"/>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0" name="Text Box 30">
              <a:extLst>
                <a:ext uri="{FF2B5EF4-FFF2-40B4-BE49-F238E27FC236}">
                  <a16:creationId xmlns:a16="http://schemas.microsoft.com/office/drawing/2014/main" id="{BB151C21-1573-0B9C-4B98-4D16A7E3B4C8}"/>
                </a:ext>
              </a:extLst>
            </p:cNvPr>
            <p:cNvSpPr txBox="1">
              <a:spLocks noChangeArrowheads="1"/>
            </p:cNvSpPr>
            <p:nvPr/>
          </p:nvSpPr>
          <p:spPr bwMode="auto">
            <a:xfrm>
              <a:off x="1276"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1" name="Text Box 31">
              <a:extLst>
                <a:ext uri="{FF2B5EF4-FFF2-40B4-BE49-F238E27FC236}">
                  <a16:creationId xmlns:a16="http://schemas.microsoft.com/office/drawing/2014/main" id="{5888FE23-4975-871C-2A32-1954F5E64605}"/>
                </a:ext>
              </a:extLst>
            </p:cNvPr>
            <p:cNvSpPr txBox="1">
              <a:spLocks noChangeArrowheads="1"/>
            </p:cNvSpPr>
            <p:nvPr/>
          </p:nvSpPr>
          <p:spPr bwMode="auto">
            <a:xfrm>
              <a:off x="1571" y="499"/>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12" name="Text Box 32">
              <a:extLst>
                <a:ext uri="{FF2B5EF4-FFF2-40B4-BE49-F238E27FC236}">
                  <a16:creationId xmlns:a16="http://schemas.microsoft.com/office/drawing/2014/main" id="{AFEE7AA1-9A29-0FAD-73A9-10DFD87F9CB5}"/>
                </a:ext>
              </a:extLst>
            </p:cNvPr>
            <p:cNvSpPr txBox="1">
              <a:spLocks noChangeArrowheads="1"/>
            </p:cNvSpPr>
            <p:nvPr/>
          </p:nvSpPr>
          <p:spPr bwMode="auto">
            <a:xfrm>
              <a:off x="2115"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3" name="Text Box 33">
              <a:extLst>
                <a:ext uri="{FF2B5EF4-FFF2-40B4-BE49-F238E27FC236}">
                  <a16:creationId xmlns:a16="http://schemas.microsoft.com/office/drawing/2014/main" id="{F0231167-297E-2F83-C97B-FAF4D2FFC51A}"/>
                </a:ext>
              </a:extLst>
            </p:cNvPr>
            <p:cNvSpPr txBox="1">
              <a:spLocks noChangeArrowheads="1"/>
            </p:cNvSpPr>
            <p:nvPr/>
          </p:nvSpPr>
          <p:spPr bwMode="auto">
            <a:xfrm>
              <a:off x="1843"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4" name="Text Box 34">
              <a:extLst>
                <a:ext uri="{FF2B5EF4-FFF2-40B4-BE49-F238E27FC236}">
                  <a16:creationId xmlns:a16="http://schemas.microsoft.com/office/drawing/2014/main" id="{CA451826-7E5B-BBFB-52E3-3016ECFFD9D8}"/>
                </a:ext>
              </a:extLst>
            </p:cNvPr>
            <p:cNvSpPr txBox="1">
              <a:spLocks noChangeArrowheads="1"/>
            </p:cNvSpPr>
            <p:nvPr/>
          </p:nvSpPr>
          <p:spPr bwMode="auto">
            <a:xfrm>
              <a:off x="2387"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15" name="Text Box 35">
              <a:extLst>
                <a:ext uri="{FF2B5EF4-FFF2-40B4-BE49-F238E27FC236}">
                  <a16:creationId xmlns:a16="http://schemas.microsoft.com/office/drawing/2014/main" id="{D9045507-7FA1-5D59-40C0-D52864D0B68D}"/>
                </a:ext>
              </a:extLst>
            </p:cNvPr>
            <p:cNvSpPr txBox="1">
              <a:spLocks noChangeArrowheads="1"/>
            </p:cNvSpPr>
            <p:nvPr/>
          </p:nvSpPr>
          <p:spPr bwMode="auto">
            <a:xfrm>
              <a:off x="2659"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6" name="Text Box 36">
              <a:extLst>
                <a:ext uri="{FF2B5EF4-FFF2-40B4-BE49-F238E27FC236}">
                  <a16:creationId xmlns:a16="http://schemas.microsoft.com/office/drawing/2014/main" id="{0CEAB961-7C57-A142-16FC-2E2220C0CF00}"/>
                </a:ext>
              </a:extLst>
            </p:cNvPr>
            <p:cNvSpPr txBox="1">
              <a:spLocks noChangeArrowheads="1"/>
            </p:cNvSpPr>
            <p:nvPr/>
          </p:nvSpPr>
          <p:spPr bwMode="auto">
            <a:xfrm>
              <a:off x="2931"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7" name="Text Box 37">
              <a:extLst>
                <a:ext uri="{FF2B5EF4-FFF2-40B4-BE49-F238E27FC236}">
                  <a16:creationId xmlns:a16="http://schemas.microsoft.com/office/drawing/2014/main" id="{4A095306-521A-8EE4-FF22-2F2C8C364F70}"/>
                </a:ext>
              </a:extLst>
            </p:cNvPr>
            <p:cNvSpPr txBox="1">
              <a:spLocks noChangeArrowheads="1"/>
            </p:cNvSpPr>
            <p:nvPr/>
          </p:nvSpPr>
          <p:spPr bwMode="auto">
            <a:xfrm>
              <a:off x="3157"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8" name="Text Box 38">
              <a:extLst>
                <a:ext uri="{FF2B5EF4-FFF2-40B4-BE49-F238E27FC236}">
                  <a16:creationId xmlns:a16="http://schemas.microsoft.com/office/drawing/2014/main" id="{43EAC23F-F02B-0FD5-24BB-C355928E0076}"/>
                </a:ext>
              </a:extLst>
            </p:cNvPr>
            <p:cNvSpPr txBox="1">
              <a:spLocks noChangeArrowheads="1"/>
            </p:cNvSpPr>
            <p:nvPr/>
          </p:nvSpPr>
          <p:spPr bwMode="auto">
            <a:xfrm>
              <a:off x="3452"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9" name="Text Box 39">
              <a:extLst>
                <a:ext uri="{FF2B5EF4-FFF2-40B4-BE49-F238E27FC236}">
                  <a16:creationId xmlns:a16="http://schemas.microsoft.com/office/drawing/2014/main" id="{F30A9439-68B4-26CE-E8DD-0071B646C5EF}"/>
                </a:ext>
              </a:extLst>
            </p:cNvPr>
            <p:cNvSpPr txBox="1">
              <a:spLocks noChangeArrowheads="1"/>
            </p:cNvSpPr>
            <p:nvPr/>
          </p:nvSpPr>
          <p:spPr bwMode="auto">
            <a:xfrm>
              <a:off x="480"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0" name="Text Box 40">
              <a:extLst>
                <a:ext uri="{FF2B5EF4-FFF2-40B4-BE49-F238E27FC236}">
                  <a16:creationId xmlns:a16="http://schemas.microsoft.com/office/drawing/2014/main" id="{69E42280-A8BF-6A62-B9C6-31C8C611CE22}"/>
                </a:ext>
              </a:extLst>
            </p:cNvPr>
            <p:cNvSpPr txBox="1">
              <a:spLocks noChangeArrowheads="1"/>
            </p:cNvSpPr>
            <p:nvPr/>
          </p:nvSpPr>
          <p:spPr bwMode="auto">
            <a:xfrm>
              <a:off x="754"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1" name="Text Box 41">
              <a:extLst>
                <a:ext uri="{FF2B5EF4-FFF2-40B4-BE49-F238E27FC236}">
                  <a16:creationId xmlns:a16="http://schemas.microsoft.com/office/drawing/2014/main" id="{70D35CC7-0706-0EF8-D11F-1C3E5EE925F5}"/>
                </a:ext>
              </a:extLst>
            </p:cNvPr>
            <p:cNvSpPr txBox="1">
              <a:spLocks noChangeArrowheads="1"/>
            </p:cNvSpPr>
            <p:nvPr/>
          </p:nvSpPr>
          <p:spPr bwMode="auto">
            <a:xfrm>
              <a:off x="1026" y="1066"/>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2" name="Text Box 42">
              <a:extLst>
                <a:ext uri="{FF2B5EF4-FFF2-40B4-BE49-F238E27FC236}">
                  <a16:creationId xmlns:a16="http://schemas.microsoft.com/office/drawing/2014/main" id="{3A710596-7727-42F8-54DF-0481FD7A33D3}"/>
                </a:ext>
              </a:extLst>
            </p:cNvPr>
            <p:cNvSpPr txBox="1">
              <a:spLocks noChangeArrowheads="1"/>
            </p:cNvSpPr>
            <p:nvPr/>
          </p:nvSpPr>
          <p:spPr bwMode="auto">
            <a:xfrm>
              <a:off x="1298"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3" name="Text Box 43">
              <a:extLst>
                <a:ext uri="{FF2B5EF4-FFF2-40B4-BE49-F238E27FC236}">
                  <a16:creationId xmlns:a16="http://schemas.microsoft.com/office/drawing/2014/main" id="{F40B47E8-0A01-0063-F0DA-0997965A79AE}"/>
                </a:ext>
              </a:extLst>
            </p:cNvPr>
            <p:cNvSpPr txBox="1">
              <a:spLocks noChangeArrowheads="1"/>
            </p:cNvSpPr>
            <p:nvPr/>
          </p:nvSpPr>
          <p:spPr bwMode="auto">
            <a:xfrm>
              <a:off x="1571"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4" name="Text Box 44">
              <a:extLst>
                <a:ext uri="{FF2B5EF4-FFF2-40B4-BE49-F238E27FC236}">
                  <a16:creationId xmlns:a16="http://schemas.microsoft.com/office/drawing/2014/main" id="{D516AA78-1E9C-621E-66A0-9FCAFD3D5817}"/>
                </a:ext>
              </a:extLst>
            </p:cNvPr>
            <p:cNvSpPr txBox="1">
              <a:spLocks noChangeArrowheads="1"/>
            </p:cNvSpPr>
            <p:nvPr/>
          </p:nvSpPr>
          <p:spPr bwMode="auto">
            <a:xfrm>
              <a:off x="184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5" name="Text Box 45">
              <a:extLst>
                <a:ext uri="{FF2B5EF4-FFF2-40B4-BE49-F238E27FC236}">
                  <a16:creationId xmlns:a16="http://schemas.microsoft.com/office/drawing/2014/main" id="{73EE3382-C598-8F93-14FB-A84E3389E6DA}"/>
                </a:ext>
              </a:extLst>
            </p:cNvPr>
            <p:cNvSpPr txBox="1">
              <a:spLocks noChangeArrowheads="1"/>
            </p:cNvSpPr>
            <p:nvPr/>
          </p:nvSpPr>
          <p:spPr bwMode="auto">
            <a:xfrm>
              <a:off x="211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26" name="Text Box 46">
              <a:extLst>
                <a:ext uri="{FF2B5EF4-FFF2-40B4-BE49-F238E27FC236}">
                  <a16:creationId xmlns:a16="http://schemas.microsoft.com/office/drawing/2014/main" id="{DE3B6FDB-FD7A-A8A7-97FB-7741606A6B61}"/>
                </a:ext>
              </a:extLst>
            </p:cNvPr>
            <p:cNvSpPr txBox="1">
              <a:spLocks noChangeArrowheads="1"/>
            </p:cNvSpPr>
            <p:nvPr/>
          </p:nvSpPr>
          <p:spPr bwMode="auto">
            <a:xfrm>
              <a:off x="2387"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7" name="Text Box 47">
              <a:extLst>
                <a:ext uri="{FF2B5EF4-FFF2-40B4-BE49-F238E27FC236}">
                  <a16:creationId xmlns:a16="http://schemas.microsoft.com/office/drawing/2014/main" id="{AD9F23C6-A8AB-2BB5-A117-08DF9F19869A}"/>
                </a:ext>
              </a:extLst>
            </p:cNvPr>
            <p:cNvSpPr txBox="1">
              <a:spLocks noChangeArrowheads="1"/>
            </p:cNvSpPr>
            <p:nvPr/>
          </p:nvSpPr>
          <p:spPr bwMode="auto">
            <a:xfrm>
              <a:off x="2659"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28" name="Text Box 48">
              <a:extLst>
                <a:ext uri="{FF2B5EF4-FFF2-40B4-BE49-F238E27FC236}">
                  <a16:creationId xmlns:a16="http://schemas.microsoft.com/office/drawing/2014/main" id="{8BA155A5-7E20-B7B4-D43F-4552D770C309}"/>
                </a:ext>
              </a:extLst>
            </p:cNvPr>
            <p:cNvSpPr txBox="1">
              <a:spLocks noChangeArrowheads="1"/>
            </p:cNvSpPr>
            <p:nvPr/>
          </p:nvSpPr>
          <p:spPr bwMode="auto">
            <a:xfrm>
              <a:off x="2931"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9" name="Text Box 49">
              <a:extLst>
                <a:ext uri="{FF2B5EF4-FFF2-40B4-BE49-F238E27FC236}">
                  <a16:creationId xmlns:a16="http://schemas.microsoft.com/office/drawing/2014/main" id="{42CB7461-97B1-D85A-FD46-561F10E42140}"/>
                </a:ext>
              </a:extLst>
            </p:cNvPr>
            <p:cNvSpPr txBox="1">
              <a:spLocks noChangeArrowheads="1"/>
            </p:cNvSpPr>
            <p:nvPr/>
          </p:nvSpPr>
          <p:spPr bwMode="auto">
            <a:xfrm>
              <a:off x="320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30" name="Text Box 50">
              <a:extLst>
                <a:ext uri="{FF2B5EF4-FFF2-40B4-BE49-F238E27FC236}">
                  <a16:creationId xmlns:a16="http://schemas.microsoft.com/office/drawing/2014/main" id="{0944D804-203B-17F4-1377-784ECF0C1B87}"/>
                </a:ext>
              </a:extLst>
            </p:cNvPr>
            <p:cNvSpPr txBox="1">
              <a:spLocks noChangeArrowheads="1"/>
            </p:cNvSpPr>
            <p:nvPr/>
          </p:nvSpPr>
          <p:spPr bwMode="auto">
            <a:xfrm>
              <a:off x="347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grpSp>
    </p:spTree>
    <p:extLst>
      <p:ext uri="{BB962C8B-B14F-4D97-AF65-F5344CB8AC3E}">
        <p14:creationId xmlns:p14="http://schemas.microsoft.com/office/powerpoint/2010/main" val="688444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10DE-C629-F6C6-379C-BD0D7D31D19D}"/>
              </a:ext>
            </a:extLst>
          </p:cNvPr>
          <p:cNvSpPr>
            <a:spLocks noGrp="1"/>
          </p:cNvSpPr>
          <p:nvPr>
            <p:ph type="title"/>
          </p:nvPr>
        </p:nvSpPr>
        <p:spPr/>
        <p:txBody>
          <a:bodyPr/>
          <a:lstStyle/>
          <a:p>
            <a:r>
              <a:rPr lang="en-US" dirty="0"/>
              <a:t>Walkthrough – II </a:t>
            </a:r>
          </a:p>
        </p:txBody>
      </p:sp>
      <p:sp>
        <p:nvSpPr>
          <p:cNvPr id="4" name="Rectangle 51">
            <a:extLst>
              <a:ext uri="{FF2B5EF4-FFF2-40B4-BE49-F238E27FC236}">
                <a16:creationId xmlns:a16="http://schemas.microsoft.com/office/drawing/2014/main" id="{ABE9F1F1-BD48-6B69-9BBB-02BE697A6ED3}"/>
              </a:ext>
            </a:extLst>
          </p:cNvPr>
          <p:cNvSpPr>
            <a:spLocks noChangeArrowheads="1"/>
          </p:cNvSpPr>
          <p:nvPr/>
        </p:nvSpPr>
        <p:spPr bwMode="auto">
          <a:xfrm>
            <a:off x="2222501" y="2887664"/>
            <a:ext cx="4743543"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85000"/>
              </a:lnSpc>
              <a:spcBef>
                <a:spcPct val="30000"/>
              </a:spcBef>
              <a:buClr>
                <a:srgbClr val="CC0000"/>
              </a:buClr>
              <a:buFontTx/>
              <a:buAutoNum type="arabicPeriod"/>
            </a:pPr>
            <a:r>
              <a:rPr lang="de-DE" altLang="en-US">
                <a:solidFill>
                  <a:srgbClr val="000000"/>
                </a:solidFill>
              </a:rPr>
              <a:t>G</a:t>
            </a:r>
            <a:r>
              <a:rPr lang="en-US" altLang="zh-CN">
                <a:ea typeface="宋体" panose="02010600030101010101" pitchFamily="2" charset="-122"/>
                <a:sym typeface="Symbol" pitchFamily="2" charset="2"/>
              </a:rPr>
              <a:t>enerate VCG and zone representation</a:t>
            </a:r>
            <a:endParaRPr lang="de-DE" altLang="en-US">
              <a:solidFill>
                <a:srgbClr val="000000"/>
              </a:solidFill>
            </a:endParaRPr>
          </a:p>
        </p:txBody>
      </p:sp>
      <p:sp>
        <p:nvSpPr>
          <p:cNvPr id="5" name="Oval 52">
            <a:extLst>
              <a:ext uri="{FF2B5EF4-FFF2-40B4-BE49-F238E27FC236}">
                <a16:creationId xmlns:a16="http://schemas.microsoft.com/office/drawing/2014/main" id="{06B0D352-879E-3716-2458-1CA74ECD0D44}"/>
              </a:ext>
            </a:extLst>
          </p:cNvPr>
          <p:cNvSpPr>
            <a:spLocks noChangeArrowheads="1"/>
          </p:cNvSpPr>
          <p:nvPr/>
        </p:nvSpPr>
        <p:spPr bwMode="auto">
          <a:xfrm>
            <a:off x="2306639" y="3687763"/>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53">
            <a:extLst>
              <a:ext uri="{FF2B5EF4-FFF2-40B4-BE49-F238E27FC236}">
                <a16:creationId xmlns:a16="http://schemas.microsoft.com/office/drawing/2014/main" id="{FD3065B2-3532-B229-6133-45E2DB5AB56E}"/>
              </a:ext>
            </a:extLst>
          </p:cNvPr>
          <p:cNvSpPr txBox="1">
            <a:spLocks noChangeArrowheads="1"/>
          </p:cNvSpPr>
          <p:nvPr/>
        </p:nvSpPr>
        <p:spPr bwMode="auto">
          <a:xfrm>
            <a:off x="2382839" y="3773489"/>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7" name="Oval 54">
            <a:extLst>
              <a:ext uri="{FF2B5EF4-FFF2-40B4-BE49-F238E27FC236}">
                <a16:creationId xmlns:a16="http://schemas.microsoft.com/office/drawing/2014/main" id="{1DED0550-CBC7-DA85-700A-6FB9E05D8279}"/>
              </a:ext>
            </a:extLst>
          </p:cNvPr>
          <p:cNvSpPr>
            <a:spLocks noChangeArrowheads="1"/>
          </p:cNvSpPr>
          <p:nvPr/>
        </p:nvSpPr>
        <p:spPr bwMode="auto">
          <a:xfrm>
            <a:off x="2835275"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55">
            <a:extLst>
              <a:ext uri="{FF2B5EF4-FFF2-40B4-BE49-F238E27FC236}">
                <a16:creationId xmlns:a16="http://schemas.microsoft.com/office/drawing/2014/main" id="{189FBF13-2B5C-6864-14D5-50319C64E0E7}"/>
              </a:ext>
            </a:extLst>
          </p:cNvPr>
          <p:cNvSpPr txBox="1">
            <a:spLocks noChangeArrowheads="1"/>
          </p:cNvSpPr>
          <p:nvPr/>
        </p:nvSpPr>
        <p:spPr bwMode="auto">
          <a:xfrm>
            <a:off x="2909888"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9" name="Oval 56">
            <a:extLst>
              <a:ext uri="{FF2B5EF4-FFF2-40B4-BE49-F238E27FC236}">
                <a16:creationId xmlns:a16="http://schemas.microsoft.com/office/drawing/2014/main" id="{D733A810-2688-9B32-93A4-31ABDDA6CB21}"/>
              </a:ext>
            </a:extLst>
          </p:cNvPr>
          <p:cNvSpPr>
            <a:spLocks noChangeArrowheads="1"/>
          </p:cNvSpPr>
          <p:nvPr/>
        </p:nvSpPr>
        <p:spPr bwMode="auto">
          <a:xfrm>
            <a:off x="2835275"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57">
            <a:extLst>
              <a:ext uri="{FF2B5EF4-FFF2-40B4-BE49-F238E27FC236}">
                <a16:creationId xmlns:a16="http://schemas.microsoft.com/office/drawing/2014/main" id="{AC16F52F-EE85-A331-72E6-98F5F72C5F1B}"/>
              </a:ext>
            </a:extLst>
          </p:cNvPr>
          <p:cNvSpPr txBox="1">
            <a:spLocks noChangeArrowheads="1"/>
          </p:cNvSpPr>
          <p:nvPr/>
        </p:nvSpPr>
        <p:spPr bwMode="auto">
          <a:xfrm>
            <a:off x="2909888"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11" name="Oval 58">
            <a:extLst>
              <a:ext uri="{FF2B5EF4-FFF2-40B4-BE49-F238E27FC236}">
                <a16:creationId xmlns:a16="http://schemas.microsoft.com/office/drawing/2014/main" id="{53B4472C-CAF6-6036-235B-9AB450206317}"/>
              </a:ext>
            </a:extLst>
          </p:cNvPr>
          <p:cNvSpPr>
            <a:spLocks noChangeArrowheads="1"/>
          </p:cNvSpPr>
          <p:nvPr/>
        </p:nvSpPr>
        <p:spPr bwMode="auto">
          <a:xfrm>
            <a:off x="4408488"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59">
            <a:extLst>
              <a:ext uri="{FF2B5EF4-FFF2-40B4-BE49-F238E27FC236}">
                <a16:creationId xmlns:a16="http://schemas.microsoft.com/office/drawing/2014/main" id="{50C9C8D7-2934-C051-7457-B945CC8A481B}"/>
              </a:ext>
            </a:extLst>
          </p:cNvPr>
          <p:cNvSpPr txBox="1">
            <a:spLocks noChangeArrowheads="1"/>
          </p:cNvSpPr>
          <p:nvPr/>
        </p:nvSpPr>
        <p:spPr bwMode="auto">
          <a:xfrm>
            <a:off x="4476750" y="3773489"/>
            <a:ext cx="39528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13" name="Oval 60">
            <a:extLst>
              <a:ext uri="{FF2B5EF4-FFF2-40B4-BE49-F238E27FC236}">
                <a16:creationId xmlns:a16="http://schemas.microsoft.com/office/drawing/2014/main" id="{5B7C8446-CA0C-A554-2925-A8F1609399AB}"/>
              </a:ext>
            </a:extLst>
          </p:cNvPr>
          <p:cNvSpPr>
            <a:spLocks noChangeArrowheads="1"/>
          </p:cNvSpPr>
          <p:nvPr/>
        </p:nvSpPr>
        <p:spPr bwMode="auto">
          <a:xfrm>
            <a:off x="3357563"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61">
            <a:extLst>
              <a:ext uri="{FF2B5EF4-FFF2-40B4-BE49-F238E27FC236}">
                <a16:creationId xmlns:a16="http://schemas.microsoft.com/office/drawing/2014/main" id="{F52FFE0F-5B43-77C0-5863-126D6716E869}"/>
              </a:ext>
            </a:extLst>
          </p:cNvPr>
          <p:cNvSpPr txBox="1">
            <a:spLocks noChangeArrowheads="1"/>
          </p:cNvSpPr>
          <p:nvPr/>
        </p:nvSpPr>
        <p:spPr bwMode="auto">
          <a:xfrm>
            <a:off x="3435351" y="3773489"/>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15" name="Oval 62">
            <a:extLst>
              <a:ext uri="{FF2B5EF4-FFF2-40B4-BE49-F238E27FC236}">
                <a16:creationId xmlns:a16="http://schemas.microsoft.com/office/drawing/2014/main" id="{74E11EA5-A880-53F5-C0B3-4ECE5DB5CCAA}"/>
              </a:ext>
            </a:extLst>
          </p:cNvPr>
          <p:cNvSpPr>
            <a:spLocks noChangeArrowheads="1"/>
          </p:cNvSpPr>
          <p:nvPr/>
        </p:nvSpPr>
        <p:spPr bwMode="auto">
          <a:xfrm>
            <a:off x="5065713" y="5703889"/>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63">
            <a:extLst>
              <a:ext uri="{FF2B5EF4-FFF2-40B4-BE49-F238E27FC236}">
                <a16:creationId xmlns:a16="http://schemas.microsoft.com/office/drawing/2014/main" id="{B8080E66-D0E4-BA39-417F-D4BA1ED6EAC6}"/>
              </a:ext>
            </a:extLst>
          </p:cNvPr>
          <p:cNvSpPr txBox="1">
            <a:spLocks noChangeArrowheads="1"/>
          </p:cNvSpPr>
          <p:nvPr/>
        </p:nvSpPr>
        <p:spPr bwMode="auto">
          <a:xfrm>
            <a:off x="5140325" y="578961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7" name="Oval 64">
            <a:extLst>
              <a:ext uri="{FF2B5EF4-FFF2-40B4-BE49-F238E27FC236}">
                <a16:creationId xmlns:a16="http://schemas.microsoft.com/office/drawing/2014/main" id="{8494CD04-3CDA-B909-A19E-A9B8C5304BBF}"/>
              </a:ext>
            </a:extLst>
          </p:cNvPr>
          <p:cNvSpPr>
            <a:spLocks noChangeArrowheads="1"/>
          </p:cNvSpPr>
          <p:nvPr/>
        </p:nvSpPr>
        <p:spPr bwMode="auto">
          <a:xfrm>
            <a:off x="5065713"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65">
            <a:extLst>
              <a:ext uri="{FF2B5EF4-FFF2-40B4-BE49-F238E27FC236}">
                <a16:creationId xmlns:a16="http://schemas.microsoft.com/office/drawing/2014/main" id="{26853BDB-4223-EC6D-0AE6-129AD8CF0509}"/>
              </a:ext>
            </a:extLst>
          </p:cNvPr>
          <p:cNvSpPr txBox="1">
            <a:spLocks noChangeArrowheads="1"/>
          </p:cNvSpPr>
          <p:nvPr/>
        </p:nvSpPr>
        <p:spPr bwMode="auto">
          <a:xfrm>
            <a:off x="5140325"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9" name="Oval 66">
            <a:extLst>
              <a:ext uri="{FF2B5EF4-FFF2-40B4-BE49-F238E27FC236}">
                <a16:creationId xmlns:a16="http://schemas.microsoft.com/office/drawing/2014/main" id="{4302A1B2-4696-CB25-1BE3-19EDCF018421}"/>
              </a:ext>
            </a:extLst>
          </p:cNvPr>
          <p:cNvSpPr>
            <a:spLocks noChangeArrowheads="1"/>
          </p:cNvSpPr>
          <p:nvPr/>
        </p:nvSpPr>
        <p:spPr bwMode="auto">
          <a:xfrm>
            <a:off x="5065713"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67">
            <a:extLst>
              <a:ext uri="{FF2B5EF4-FFF2-40B4-BE49-F238E27FC236}">
                <a16:creationId xmlns:a16="http://schemas.microsoft.com/office/drawing/2014/main" id="{F51047B8-A0E6-D233-20F6-ABA50AEFFDE2}"/>
              </a:ext>
            </a:extLst>
          </p:cNvPr>
          <p:cNvSpPr txBox="1">
            <a:spLocks noChangeArrowheads="1"/>
          </p:cNvSpPr>
          <p:nvPr/>
        </p:nvSpPr>
        <p:spPr bwMode="auto">
          <a:xfrm>
            <a:off x="5140325"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1" name="Oval 68">
            <a:extLst>
              <a:ext uri="{FF2B5EF4-FFF2-40B4-BE49-F238E27FC236}">
                <a16:creationId xmlns:a16="http://schemas.microsoft.com/office/drawing/2014/main" id="{C459689C-3B3D-9A65-40C3-6D5C41B5CFFC}"/>
              </a:ext>
            </a:extLst>
          </p:cNvPr>
          <p:cNvSpPr>
            <a:spLocks noChangeArrowheads="1"/>
          </p:cNvSpPr>
          <p:nvPr/>
        </p:nvSpPr>
        <p:spPr bwMode="auto">
          <a:xfrm>
            <a:off x="3883025" y="4983164"/>
            <a:ext cx="433388"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69">
            <a:extLst>
              <a:ext uri="{FF2B5EF4-FFF2-40B4-BE49-F238E27FC236}">
                <a16:creationId xmlns:a16="http://schemas.microsoft.com/office/drawing/2014/main" id="{70EFECEF-8826-1555-5C56-D55902401DD0}"/>
              </a:ext>
            </a:extLst>
          </p:cNvPr>
          <p:cNvSpPr txBox="1">
            <a:spLocks noChangeArrowheads="1"/>
          </p:cNvSpPr>
          <p:nvPr/>
        </p:nvSpPr>
        <p:spPr bwMode="auto">
          <a:xfrm>
            <a:off x="3957639" y="5068889"/>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3" name="Oval 70">
            <a:extLst>
              <a:ext uri="{FF2B5EF4-FFF2-40B4-BE49-F238E27FC236}">
                <a16:creationId xmlns:a16="http://schemas.microsoft.com/office/drawing/2014/main" id="{85010E6F-DE17-C57F-8891-B99E61BD4C25}"/>
              </a:ext>
            </a:extLst>
          </p:cNvPr>
          <p:cNvSpPr>
            <a:spLocks noChangeArrowheads="1"/>
          </p:cNvSpPr>
          <p:nvPr/>
        </p:nvSpPr>
        <p:spPr bwMode="auto">
          <a:xfrm>
            <a:off x="3883025" y="4262439"/>
            <a:ext cx="433388"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71">
            <a:extLst>
              <a:ext uri="{FF2B5EF4-FFF2-40B4-BE49-F238E27FC236}">
                <a16:creationId xmlns:a16="http://schemas.microsoft.com/office/drawing/2014/main" id="{1587FEF4-81FC-7D09-B2B2-59B226E0E19B}"/>
              </a:ext>
            </a:extLst>
          </p:cNvPr>
          <p:cNvSpPr txBox="1">
            <a:spLocks noChangeArrowheads="1"/>
          </p:cNvSpPr>
          <p:nvPr/>
        </p:nvSpPr>
        <p:spPr bwMode="auto">
          <a:xfrm>
            <a:off x="3957639" y="4348164"/>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5" name="Line 72">
            <a:extLst>
              <a:ext uri="{FF2B5EF4-FFF2-40B4-BE49-F238E27FC236}">
                <a16:creationId xmlns:a16="http://schemas.microsoft.com/office/drawing/2014/main" id="{555A31FB-205A-D0E4-E4C8-0EB36214BCA4}"/>
              </a:ext>
            </a:extLst>
          </p:cNvPr>
          <p:cNvSpPr>
            <a:spLocks noChangeShapeType="1"/>
          </p:cNvSpPr>
          <p:nvPr/>
        </p:nvSpPr>
        <p:spPr bwMode="auto">
          <a:xfrm>
            <a:off x="27019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3">
            <a:extLst>
              <a:ext uri="{FF2B5EF4-FFF2-40B4-BE49-F238E27FC236}">
                <a16:creationId xmlns:a16="http://schemas.microsoft.com/office/drawing/2014/main" id="{BE0ABB44-6DCA-F504-FCDB-E590FFF54AC7}"/>
              </a:ext>
            </a:extLst>
          </p:cNvPr>
          <p:cNvSpPr>
            <a:spLocks noChangeShapeType="1"/>
          </p:cNvSpPr>
          <p:nvPr/>
        </p:nvSpPr>
        <p:spPr bwMode="auto">
          <a:xfrm flipH="1">
            <a:off x="30956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4">
            <a:extLst>
              <a:ext uri="{FF2B5EF4-FFF2-40B4-BE49-F238E27FC236}">
                <a16:creationId xmlns:a16="http://schemas.microsoft.com/office/drawing/2014/main" id="{27BF9955-98A9-46EB-F52E-49799FCDFCB9}"/>
              </a:ext>
            </a:extLst>
          </p:cNvPr>
          <p:cNvSpPr>
            <a:spLocks noChangeShapeType="1"/>
          </p:cNvSpPr>
          <p:nvPr/>
        </p:nvSpPr>
        <p:spPr bwMode="auto">
          <a:xfrm>
            <a:off x="3751264" y="3975100"/>
            <a:ext cx="26193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5">
            <a:extLst>
              <a:ext uri="{FF2B5EF4-FFF2-40B4-BE49-F238E27FC236}">
                <a16:creationId xmlns:a16="http://schemas.microsoft.com/office/drawing/2014/main" id="{B6225B36-3635-E987-F07F-9D910CE4220D}"/>
              </a:ext>
            </a:extLst>
          </p:cNvPr>
          <p:cNvSpPr>
            <a:spLocks noChangeShapeType="1"/>
          </p:cNvSpPr>
          <p:nvPr/>
        </p:nvSpPr>
        <p:spPr bwMode="auto">
          <a:xfrm flipH="1">
            <a:off x="4144964" y="3975100"/>
            <a:ext cx="2635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76">
            <a:extLst>
              <a:ext uri="{FF2B5EF4-FFF2-40B4-BE49-F238E27FC236}">
                <a16:creationId xmlns:a16="http://schemas.microsoft.com/office/drawing/2014/main" id="{C79A22D4-2608-E48A-2B5E-28353C6C98EC}"/>
              </a:ext>
            </a:extLst>
          </p:cNvPr>
          <p:cNvSpPr>
            <a:spLocks noChangeShapeType="1"/>
          </p:cNvSpPr>
          <p:nvPr/>
        </p:nvSpPr>
        <p:spPr bwMode="auto">
          <a:xfrm>
            <a:off x="4802188" y="3975100"/>
            <a:ext cx="39370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77">
            <a:extLst>
              <a:ext uri="{FF2B5EF4-FFF2-40B4-BE49-F238E27FC236}">
                <a16:creationId xmlns:a16="http://schemas.microsoft.com/office/drawing/2014/main" id="{C3E9FAD5-AB62-F1DD-7AE2-F09B07F4C546}"/>
              </a:ext>
            </a:extLst>
          </p:cNvPr>
          <p:cNvSpPr>
            <a:spLocks noChangeShapeType="1"/>
          </p:cNvSpPr>
          <p:nvPr/>
        </p:nvSpPr>
        <p:spPr bwMode="auto">
          <a:xfrm>
            <a:off x="3036888"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78">
            <a:extLst>
              <a:ext uri="{FF2B5EF4-FFF2-40B4-BE49-F238E27FC236}">
                <a16:creationId xmlns:a16="http://schemas.microsoft.com/office/drawing/2014/main" id="{EC82311C-23A8-DE8E-C360-220B6AAF517F}"/>
              </a:ext>
            </a:extLst>
          </p:cNvPr>
          <p:cNvSpPr>
            <a:spLocks noChangeShapeType="1"/>
          </p:cNvSpPr>
          <p:nvPr/>
        </p:nvSpPr>
        <p:spPr bwMode="auto">
          <a:xfrm>
            <a:off x="4094163"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79">
            <a:extLst>
              <a:ext uri="{FF2B5EF4-FFF2-40B4-BE49-F238E27FC236}">
                <a16:creationId xmlns:a16="http://schemas.microsoft.com/office/drawing/2014/main" id="{B61A7DD2-9256-AF91-FA2A-2745A4B5E832}"/>
              </a:ext>
            </a:extLst>
          </p:cNvPr>
          <p:cNvSpPr>
            <a:spLocks noChangeShapeType="1"/>
          </p:cNvSpPr>
          <p:nvPr/>
        </p:nvSpPr>
        <p:spPr bwMode="auto">
          <a:xfrm>
            <a:off x="5273675"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0">
            <a:extLst>
              <a:ext uri="{FF2B5EF4-FFF2-40B4-BE49-F238E27FC236}">
                <a16:creationId xmlns:a16="http://schemas.microsoft.com/office/drawing/2014/main" id="{9F3A33F7-4069-670B-7E92-0A4A6830111A}"/>
              </a:ext>
            </a:extLst>
          </p:cNvPr>
          <p:cNvSpPr>
            <a:spLocks noChangeShapeType="1"/>
          </p:cNvSpPr>
          <p:nvPr/>
        </p:nvSpPr>
        <p:spPr bwMode="auto">
          <a:xfrm>
            <a:off x="5273675" y="5413376"/>
            <a:ext cx="0" cy="290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Rectangle 81">
            <a:extLst>
              <a:ext uri="{FF2B5EF4-FFF2-40B4-BE49-F238E27FC236}">
                <a16:creationId xmlns:a16="http://schemas.microsoft.com/office/drawing/2014/main" id="{6D428ACC-D4D2-7257-85E9-C652B34702A6}"/>
              </a:ext>
            </a:extLst>
          </p:cNvPr>
          <p:cNvSpPr>
            <a:spLocks noChangeArrowheads="1"/>
          </p:cNvSpPr>
          <p:nvPr/>
        </p:nvSpPr>
        <p:spPr bwMode="auto">
          <a:xfrm>
            <a:off x="6269038" y="3573464"/>
            <a:ext cx="1966912" cy="2592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82">
            <a:extLst>
              <a:ext uri="{FF2B5EF4-FFF2-40B4-BE49-F238E27FC236}">
                <a16:creationId xmlns:a16="http://schemas.microsoft.com/office/drawing/2014/main" id="{F8201D84-8295-07C8-88FD-C96098CC529A}"/>
              </a:ext>
            </a:extLst>
          </p:cNvPr>
          <p:cNvSpPr>
            <a:spLocks noChangeShapeType="1"/>
          </p:cNvSpPr>
          <p:nvPr/>
        </p:nvSpPr>
        <p:spPr bwMode="auto">
          <a:xfrm>
            <a:off x="6661150"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3">
            <a:extLst>
              <a:ext uri="{FF2B5EF4-FFF2-40B4-BE49-F238E27FC236}">
                <a16:creationId xmlns:a16="http://schemas.microsoft.com/office/drawing/2014/main" id="{865D543A-F269-E6EA-0DD8-3E57C5DF9F97}"/>
              </a:ext>
            </a:extLst>
          </p:cNvPr>
          <p:cNvSpPr>
            <a:spLocks noChangeShapeType="1"/>
          </p:cNvSpPr>
          <p:nvPr/>
        </p:nvSpPr>
        <p:spPr bwMode="auto">
          <a:xfrm>
            <a:off x="70580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4">
            <a:extLst>
              <a:ext uri="{FF2B5EF4-FFF2-40B4-BE49-F238E27FC236}">
                <a16:creationId xmlns:a16="http://schemas.microsoft.com/office/drawing/2014/main" id="{B3159C36-1D51-EB67-50C4-E83359FBFD92}"/>
              </a:ext>
            </a:extLst>
          </p:cNvPr>
          <p:cNvSpPr>
            <a:spLocks noChangeShapeType="1"/>
          </p:cNvSpPr>
          <p:nvPr/>
        </p:nvSpPr>
        <p:spPr bwMode="auto">
          <a:xfrm>
            <a:off x="7450138"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85">
            <a:extLst>
              <a:ext uri="{FF2B5EF4-FFF2-40B4-BE49-F238E27FC236}">
                <a16:creationId xmlns:a16="http://schemas.microsoft.com/office/drawing/2014/main" id="{068BA753-1243-E79C-FE3E-F539412EC797}"/>
              </a:ext>
            </a:extLst>
          </p:cNvPr>
          <p:cNvSpPr>
            <a:spLocks noChangeShapeType="1"/>
          </p:cNvSpPr>
          <p:nvPr/>
        </p:nvSpPr>
        <p:spPr bwMode="auto">
          <a:xfrm>
            <a:off x="78454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6">
            <a:extLst>
              <a:ext uri="{FF2B5EF4-FFF2-40B4-BE49-F238E27FC236}">
                <a16:creationId xmlns:a16="http://schemas.microsoft.com/office/drawing/2014/main" id="{E7CDE57A-638D-4743-6B2B-069B0A51873E}"/>
              </a:ext>
            </a:extLst>
          </p:cNvPr>
          <p:cNvSpPr>
            <a:spLocks noChangeShapeType="1"/>
          </p:cNvSpPr>
          <p:nvPr/>
        </p:nvSpPr>
        <p:spPr bwMode="auto">
          <a:xfrm>
            <a:off x="6269038" y="40052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7">
            <a:extLst>
              <a:ext uri="{FF2B5EF4-FFF2-40B4-BE49-F238E27FC236}">
                <a16:creationId xmlns:a16="http://schemas.microsoft.com/office/drawing/2014/main" id="{DB4F060D-ACEA-6021-5D3D-DC5107F44B2C}"/>
              </a:ext>
            </a:extLst>
          </p:cNvPr>
          <p:cNvSpPr>
            <a:spLocks noChangeShapeType="1"/>
          </p:cNvSpPr>
          <p:nvPr/>
        </p:nvSpPr>
        <p:spPr bwMode="auto">
          <a:xfrm>
            <a:off x="6269038" y="44370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88">
            <a:extLst>
              <a:ext uri="{FF2B5EF4-FFF2-40B4-BE49-F238E27FC236}">
                <a16:creationId xmlns:a16="http://schemas.microsoft.com/office/drawing/2014/main" id="{13D30CFE-D6D2-5D7A-4AA6-249FA1039FB6}"/>
              </a:ext>
            </a:extLst>
          </p:cNvPr>
          <p:cNvSpPr>
            <a:spLocks noChangeShapeType="1"/>
          </p:cNvSpPr>
          <p:nvPr/>
        </p:nvSpPr>
        <p:spPr bwMode="auto">
          <a:xfrm>
            <a:off x="6269038" y="48704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89">
            <a:extLst>
              <a:ext uri="{FF2B5EF4-FFF2-40B4-BE49-F238E27FC236}">
                <a16:creationId xmlns:a16="http://schemas.microsoft.com/office/drawing/2014/main" id="{24CD0E6C-F78F-EA23-1960-AD63D067A9E5}"/>
              </a:ext>
            </a:extLst>
          </p:cNvPr>
          <p:cNvSpPr>
            <a:spLocks noChangeShapeType="1"/>
          </p:cNvSpPr>
          <p:nvPr/>
        </p:nvSpPr>
        <p:spPr bwMode="auto">
          <a:xfrm>
            <a:off x="6269038" y="53022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0">
            <a:extLst>
              <a:ext uri="{FF2B5EF4-FFF2-40B4-BE49-F238E27FC236}">
                <a16:creationId xmlns:a16="http://schemas.microsoft.com/office/drawing/2014/main" id="{7D277E68-EC50-6755-679E-831036747E24}"/>
              </a:ext>
            </a:extLst>
          </p:cNvPr>
          <p:cNvSpPr>
            <a:spLocks noChangeShapeType="1"/>
          </p:cNvSpPr>
          <p:nvPr/>
        </p:nvSpPr>
        <p:spPr bwMode="auto">
          <a:xfrm>
            <a:off x="6269038" y="57340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1">
            <a:extLst>
              <a:ext uri="{FF2B5EF4-FFF2-40B4-BE49-F238E27FC236}">
                <a16:creationId xmlns:a16="http://schemas.microsoft.com/office/drawing/2014/main" id="{F80A7190-9BAC-12DA-A127-8871B80DBDE8}"/>
              </a:ext>
            </a:extLst>
          </p:cNvPr>
          <p:cNvSpPr>
            <a:spLocks noChangeShapeType="1"/>
          </p:cNvSpPr>
          <p:nvPr/>
        </p:nvSpPr>
        <p:spPr bwMode="auto">
          <a:xfrm>
            <a:off x="6269038" y="400526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2">
            <a:extLst>
              <a:ext uri="{FF2B5EF4-FFF2-40B4-BE49-F238E27FC236}">
                <a16:creationId xmlns:a16="http://schemas.microsoft.com/office/drawing/2014/main" id="{D671C760-7E8F-94C7-4BB7-6F399245B5D0}"/>
              </a:ext>
            </a:extLst>
          </p:cNvPr>
          <p:cNvSpPr>
            <a:spLocks noChangeShapeType="1"/>
          </p:cNvSpPr>
          <p:nvPr/>
        </p:nvSpPr>
        <p:spPr bwMode="auto">
          <a:xfrm>
            <a:off x="7058026" y="4005263"/>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93">
            <a:extLst>
              <a:ext uri="{FF2B5EF4-FFF2-40B4-BE49-F238E27FC236}">
                <a16:creationId xmlns:a16="http://schemas.microsoft.com/office/drawing/2014/main" id="{9F79D4A3-C9BA-7F3C-807E-654A0818D61C}"/>
              </a:ext>
            </a:extLst>
          </p:cNvPr>
          <p:cNvSpPr>
            <a:spLocks noChangeShapeType="1"/>
          </p:cNvSpPr>
          <p:nvPr/>
        </p:nvSpPr>
        <p:spPr bwMode="auto">
          <a:xfrm>
            <a:off x="6269039" y="4437063"/>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4">
            <a:extLst>
              <a:ext uri="{FF2B5EF4-FFF2-40B4-BE49-F238E27FC236}">
                <a16:creationId xmlns:a16="http://schemas.microsoft.com/office/drawing/2014/main" id="{88B1FA70-1EBE-FB23-9085-F1EBCFD16F1C}"/>
              </a:ext>
            </a:extLst>
          </p:cNvPr>
          <p:cNvSpPr>
            <a:spLocks noChangeShapeType="1"/>
          </p:cNvSpPr>
          <p:nvPr/>
        </p:nvSpPr>
        <p:spPr bwMode="auto">
          <a:xfrm>
            <a:off x="7450139" y="4437063"/>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95">
            <a:extLst>
              <a:ext uri="{FF2B5EF4-FFF2-40B4-BE49-F238E27FC236}">
                <a16:creationId xmlns:a16="http://schemas.microsoft.com/office/drawing/2014/main" id="{9589115E-6CDD-3339-1994-84060197156A}"/>
              </a:ext>
            </a:extLst>
          </p:cNvPr>
          <p:cNvSpPr>
            <a:spLocks noChangeShapeType="1"/>
          </p:cNvSpPr>
          <p:nvPr/>
        </p:nvSpPr>
        <p:spPr bwMode="auto">
          <a:xfrm>
            <a:off x="6269038" y="4870450"/>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96">
            <a:extLst>
              <a:ext uri="{FF2B5EF4-FFF2-40B4-BE49-F238E27FC236}">
                <a16:creationId xmlns:a16="http://schemas.microsoft.com/office/drawing/2014/main" id="{2A5F6063-744A-4A77-059A-9F095F184336}"/>
              </a:ext>
            </a:extLst>
          </p:cNvPr>
          <p:cNvSpPr>
            <a:spLocks noChangeShapeType="1"/>
          </p:cNvSpPr>
          <p:nvPr/>
        </p:nvSpPr>
        <p:spPr bwMode="auto">
          <a:xfrm>
            <a:off x="7450138" y="4870450"/>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97">
            <a:extLst>
              <a:ext uri="{FF2B5EF4-FFF2-40B4-BE49-F238E27FC236}">
                <a16:creationId xmlns:a16="http://schemas.microsoft.com/office/drawing/2014/main" id="{017C343F-66E2-B0F0-9AF7-CFE64B172CFD}"/>
              </a:ext>
            </a:extLst>
          </p:cNvPr>
          <p:cNvSpPr>
            <a:spLocks noChangeShapeType="1"/>
          </p:cNvSpPr>
          <p:nvPr/>
        </p:nvSpPr>
        <p:spPr bwMode="auto">
          <a:xfrm flipV="1">
            <a:off x="6269039" y="5295900"/>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98">
            <a:extLst>
              <a:ext uri="{FF2B5EF4-FFF2-40B4-BE49-F238E27FC236}">
                <a16:creationId xmlns:a16="http://schemas.microsoft.com/office/drawing/2014/main" id="{B2A066DC-52A7-0BED-6788-35794CC7CCE8}"/>
              </a:ext>
            </a:extLst>
          </p:cNvPr>
          <p:cNvSpPr>
            <a:spLocks noChangeShapeType="1"/>
          </p:cNvSpPr>
          <p:nvPr/>
        </p:nvSpPr>
        <p:spPr bwMode="auto">
          <a:xfrm flipV="1">
            <a:off x="7870826" y="5302250"/>
            <a:ext cx="3651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99">
            <a:extLst>
              <a:ext uri="{FF2B5EF4-FFF2-40B4-BE49-F238E27FC236}">
                <a16:creationId xmlns:a16="http://schemas.microsoft.com/office/drawing/2014/main" id="{4980BCD5-E1FF-B5EB-636A-AF749632FE2A}"/>
              </a:ext>
            </a:extLst>
          </p:cNvPr>
          <p:cNvSpPr>
            <a:spLocks noChangeShapeType="1"/>
          </p:cNvSpPr>
          <p:nvPr/>
        </p:nvSpPr>
        <p:spPr bwMode="auto">
          <a:xfrm flipV="1">
            <a:off x="6269039" y="5730876"/>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00">
            <a:extLst>
              <a:ext uri="{FF2B5EF4-FFF2-40B4-BE49-F238E27FC236}">
                <a16:creationId xmlns:a16="http://schemas.microsoft.com/office/drawing/2014/main" id="{B11275F7-3C4A-0090-23FD-76811A00A2D1}"/>
              </a:ext>
            </a:extLst>
          </p:cNvPr>
          <p:cNvSpPr>
            <a:spLocks noChangeShapeType="1"/>
          </p:cNvSpPr>
          <p:nvPr/>
        </p:nvSpPr>
        <p:spPr bwMode="auto">
          <a:xfrm flipV="1">
            <a:off x="6724650" y="5734050"/>
            <a:ext cx="725488"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01">
            <a:extLst>
              <a:ext uri="{FF2B5EF4-FFF2-40B4-BE49-F238E27FC236}">
                <a16:creationId xmlns:a16="http://schemas.microsoft.com/office/drawing/2014/main" id="{D362BA60-A4BA-C034-E84E-18CA9F1F0C18}"/>
              </a:ext>
            </a:extLst>
          </p:cNvPr>
          <p:cNvSpPr txBox="1">
            <a:spLocks noChangeArrowheads="1"/>
          </p:cNvSpPr>
          <p:nvPr/>
        </p:nvSpPr>
        <p:spPr bwMode="auto">
          <a:xfrm>
            <a:off x="63468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55" name="Text Box 102">
            <a:extLst>
              <a:ext uri="{FF2B5EF4-FFF2-40B4-BE49-F238E27FC236}">
                <a16:creationId xmlns:a16="http://schemas.microsoft.com/office/drawing/2014/main" id="{953C74C1-632C-6319-E986-1250ECA720D1}"/>
              </a:ext>
            </a:extLst>
          </p:cNvPr>
          <p:cNvSpPr txBox="1">
            <a:spLocks noChangeArrowheads="1"/>
          </p:cNvSpPr>
          <p:nvPr/>
        </p:nvSpPr>
        <p:spPr bwMode="auto">
          <a:xfrm>
            <a:off x="75279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6" name="Text Box 103">
            <a:extLst>
              <a:ext uri="{FF2B5EF4-FFF2-40B4-BE49-F238E27FC236}">
                <a16:creationId xmlns:a16="http://schemas.microsoft.com/office/drawing/2014/main" id="{D2A824C9-3944-0883-01D6-1D33F8EEE7B0}"/>
              </a:ext>
            </a:extLst>
          </p:cNvPr>
          <p:cNvSpPr txBox="1">
            <a:spLocks noChangeArrowheads="1"/>
          </p:cNvSpPr>
          <p:nvPr/>
        </p:nvSpPr>
        <p:spPr bwMode="auto">
          <a:xfrm>
            <a:off x="6559550" y="4111626"/>
            <a:ext cx="261938"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7" name="Text Box 104">
            <a:extLst>
              <a:ext uri="{FF2B5EF4-FFF2-40B4-BE49-F238E27FC236}">
                <a16:creationId xmlns:a16="http://schemas.microsoft.com/office/drawing/2014/main" id="{15FB2594-3A8C-8B7D-64EE-E17C2646A8F6}"/>
              </a:ext>
            </a:extLst>
          </p:cNvPr>
          <p:cNvSpPr txBox="1">
            <a:spLocks noChangeArrowheads="1"/>
          </p:cNvSpPr>
          <p:nvPr/>
        </p:nvSpPr>
        <p:spPr bwMode="auto">
          <a:xfrm>
            <a:off x="7527926" y="4149726"/>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8" name="Text Box 105">
            <a:extLst>
              <a:ext uri="{FF2B5EF4-FFF2-40B4-BE49-F238E27FC236}">
                <a16:creationId xmlns:a16="http://schemas.microsoft.com/office/drawing/2014/main" id="{0FD7C4C9-88A4-12E6-C8AE-539E2C4B86BA}"/>
              </a:ext>
            </a:extLst>
          </p:cNvPr>
          <p:cNvSpPr txBox="1">
            <a:spLocks noChangeArrowheads="1"/>
          </p:cNvSpPr>
          <p:nvPr/>
        </p:nvSpPr>
        <p:spPr bwMode="auto">
          <a:xfrm>
            <a:off x="6345239" y="4581526"/>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59" name="Text Box 106">
            <a:extLst>
              <a:ext uri="{FF2B5EF4-FFF2-40B4-BE49-F238E27FC236}">
                <a16:creationId xmlns:a16="http://schemas.microsoft.com/office/drawing/2014/main" id="{A4CE90F3-748B-E99F-A5EA-6ACED207707F}"/>
              </a:ext>
            </a:extLst>
          </p:cNvPr>
          <p:cNvSpPr txBox="1">
            <a:spLocks noChangeArrowheads="1"/>
          </p:cNvSpPr>
          <p:nvPr/>
        </p:nvSpPr>
        <p:spPr bwMode="auto">
          <a:xfrm>
            <a:off x="7739064" y="4551364"/>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60" name="Text Box 107">
            <a:extLst>
              <a:ext uri="{FF2B5EF4-FFF2-40B4-BE49-F238E27FC236}">
                <a16:creationId xmlns:a16="http://schemas.microsoft.com/office/drawing/2014/main" id="{F4ED6194-9E5F-F9D9-C8C3-B03735D8EFC9}"/>
              </a:ext>
            </a:extLst>
          </p:cNvPr>
          <p:cNvSpPr txBox="1">
            <a:spLocks noChangeArrowheads="1"/>
          </p:cNvSpPr>
          <p:nvPr/>
        </p:nvSpPr>
        <p:spPr bwMode="auto">
          <a:xfrm>
            <a:off x="6951663" y="4975226"/>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61" name="Text Box 108">
            <a:extLst>
              <a:ext uri="{FF2B5EF4-FFF2-40B4-BE49-F238E27FC236}">
                <a16:creationId xmlns:a16="http://schemas.microsoft.com/office/drawing/2014/main" id="{5351DCB4-5BD9-37E4-E6E8-17368AC0061C}"/>
              </a:ext>
            </a:extLst>
          </p:cNvPr>
          <p:cNvSpPr txBox="1">
            <a:spLocks noChangeArrowheads="1"/>
          </p:cNvSpPr>
          <p:nvPr/>
        </p:nvSpPr>
        <p:spPr bwMode="auto">
          <a:xfrm>
            <a:off x="7894639" y="5013326"/>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62" name="Text Box 109">
            <a:extLst>
              <a:ext uri="{FF2B5EF4-FFF2-40B4-BE49-F238E27FC236}">
                <a16:creationId xmlns:a16="http://schemas.microsoft.com/office/drawing/2014/main" id="{5305CD79-7643-2BE6-9E95-C22FE2F0B915}"/>
              </a:ext>
            </a:extLst>
          </p:cNvPr>
          <p:cNvSpPr txBox="1">
            <a:spLocks noChangeArrowheads="1"/>
          </p:cNvSpPr>
          <p:nvPr/>
        </p:nvSpPr>
        <p:spPr bwMode="auto">
          <a:xfrm>
            <a:off x="6319838" y="5445126"/>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63" name="Text Box 110">
            <a:extLst>
              <a:ext uri="{FF2B5EF4-FFF2-40B4-BE49-F238E27FC236}">
                <a16:creationId xmlns:a16="http://schemas.microsoft.com/office/drawing/2014/main" id="{9800F37C-0A75-8277-7AB3-C68E6B1D79BA}"/>
              </a:ext>
            </a:extLst>
          </p:cNvPr>
          <p:cNvSpPr txBox="1">
            <a:spLocks noChangeArrowheads="1"/>
          </p:cNvSpPr>
          <p:nvPr/>
        </p:nvSpPr>
        <p:spPr bwMode="auto">
          <a:xfrm>
            <a:off x="6951663" y="5445125"/>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grpSp>
        <p:nvGrpSpPr>
          <p:cNvPr id="64" name="Group 115">
            <a:extLst>
              <a:ext uri="{FF2B5EF4-FFF2-40B4-BE49-F238E27FC236}">
                <a16:creationId xmlns:a16="http://schemas.microsoft.com/office/drawing/2014/main" id="{161F7720-F012-917C-B3DD-7ED1D2A9EC32}"/>
              </a:ext>
            </a:extLst>
          </p:cNvPr>
          <p:cNvGrpSpPr>
            <a:grpSpLocks/>
          </p:cNvGrpSpPr>
          <p:nvPr/>
        </p:nvGrpSpPr>
        <p:grpSpPr bwMode="auto">
          <a:xfrm>
            <a:off x="2374901" y="1700213"/>
            <a:ext cx="4384675" cy="0"/>
            <a:chOff x="459" y="725"/>
            <a:chExt cx="2993" cy="0"/>
          </a:xfrm>
        </p:grpSpPr>
        <p:sp>
          <p:nvSpPr>
            <p:cNvPr id="65" name="Line 116">
              <a:extLst>
                <a:ext uri="{FF2B5EF4-FFF2-40B4-BE49-F238E27FC236}">
                  <a16:creationId xmlns:a16="http://schemas.microsoft.com/office/drawing/2014/main" id="{9280EC7D-F734-BC5D-B201-3DCE3CFD6E9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17">
              <a:extLst>
                <a:ext uri="{FF2B5EF4-FFF2-40B4-BE49-F238E27FC236}">
                  <a16:creationId xmlns:a16="http://schemas.microsoft.com/office/drawing/2014/main" id="{8ED0159E-72B1-316B-F05E-28EF122DDE26}"/>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18">
              <a:extLst>
                <a:ext uri="{FF2B5EF4-FFF2-40B4-BE49-F238E27FC236}">
                  <a16:creationId xmlns:a16="http://schemas.microsoft.com/office/drawing/2014/main" id="{90DF3993-73DC-D980-8E1D-820DD048D7CB}"/>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19">
              <a:extLst>
                <a:ext uri="{FF2B5EF4-FFF2-40B4-BE49-F238E27FC236}">
                  <a16:creationId xmlns:a16="http://schemas.microsoft.com/office/drawing/2014/main" id="{DD753C0D-35FB-80A1-92E9-D5B925FCDFA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20">
              <a:extLst>
                <a:ext uri="{FF2B5EF4-FFF2-40B4-BE49-F238E27FC236}">
                  <a16:creationId xmlns:a16="http://schemas.microsoft.com/office/drawing/2014/main" id="{A0E1039D-A696-08B2-9383-D1B8E63B90E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21">
              <a:extLst>
                <a:ext uri="{FF2B5EF4-FFF2-40B4-BE49-F238E27FC236}">
                  <a16:creationId xmlns:a16="http://schemas.microsoft.com/office/drawing/2014/main" id="{924BF7E0-1653-7346-39D1-4D2E38ECA3DA}"/>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22">
              <a:extLst>
                <a:ext uri="{FF2B5EF4-FFF2-40B4-BE49-F238E27FC236}">
                  <a16:creationId xmlns:a16="http://schemas.microsoft.com/office/drawing/2014/main" id="{9FA5DE56-EB2E-2C2F-0C82-015FDAEAC86B}"/>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23">
              <a:extLst>
                <a:ext uri="{FF2B5EF4-FFF2-40B4-BE49-F238E27FC236}">
                  <a16:creationId xmlns:a16="http://schemas.microsoft.com/office/drawing/2014/main" id="{30D36AE8-2CD3-73AD-DF3F-CC9E60EC7FE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4">
              <a:extLst>
                <a:ext uri="{FF2B5EF4-FFF2-40B4-BE49-F238E27FC236}">
                  <a16:creationId xmlns:a16="http://schemas.microsoft.com/office/drawing/2014/main" id="{CEE2801B-B0F4-C1B2-0B81-5BCC9471AD92}"/>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25">
              <a:extLst>
                <a:ext uri="{FF2B5EF4-FFF2-40B4-BE49-F238E27FC236}">
                  <a16:creationId xmlns:a16="http://schemas.microsoft.com/office/drawing/2014/main" id="{DFB1CB14-FF4A-2D7F-9073-094311017CA1}"/>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26">
              <a:extLst>
                <a:ext uri="{FF2B5EF4-FFF2-40B4-BE49-F238E27FC236}">
                  <a16:creationId xmlns:a16="http://schemas.microsoft.com/office/drawing/2014/main" id="{E5CBB8A4-15CC-F31F-F1EA-0E2E80F6873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6" name="Group 127">
            <a:extLst>
              <a:ext uri="{FF2B5EF4-FFF2-40B4-BE49-F238E27FC236}">
                <a16:creationId xmlns:a16="http://schemas.microsoft.com/office/drawing/2014/main" id="{A825C1A9-3EF9-9FA6-5FAC-AEFC578783D7}"/>
              </a:ext>
            </a:extLst>
          </p:cNvPr>
          <p:cNvGrpSpPr>
            <a:grpSpLocks/>
          </p:cNvGrpSpPr>
          <p:nvPr/>
        </p:nvGrpSpPr>
        <p:grpSpPr bwMode="auto">
          <a:xfrm>
            <a:off x="2374901" y="2241550"/>
            <a:ext cx="4384675" cy="0"/>
            <a:chOff x="459" y="725"/>
            <a:chExt cx="2993" cy="0"/>
          </a:xfrm>
        </p:grpSpPr>
        <p:sp>
          <p:nvSpPr>
            <p:cNvPr id="77" name="Line 128">
              <a:extLst>
                <a:ext uri="{FF2B5EF4-FFF2-40B4-BE49-F238E27FC236}">
                  <a16:creationId xmlns:a16="http://schemas.microsoft.com/office/drawing/2014/main" id="{0ED6548D-3957-F0C4-7953-30BA774A7947}"/>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29">
              <a:extLst>
                <a:ext uri="{FF2B5EF4-FFF2-40B4-BE49-F238E27FC236}">
                  <a16:creationId xmlns:a16="http://schemas.microsoft.com/office/drawing/2014/main" id="{0AEC884B-818D-10CF-1A1E-FA87F7C90AD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30">
              <a:extLst>
                <a:ext uri="{FF2B5EF4-FFF2-40B4-BE49-F238E27FC236}">
                  <a16:creationId xmlns:a16="http://schemas.microsoft.com/office/drawing/2014/main" id="{DB5ECD17-61C4-5738-2A87-5C0E9CD7553F}"/>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31">
              <a:extLst>
                <a:ext uri="{FF2B5EF4-FFF2-40B4-BE49-F238E27FC236}">
                  <a16:creationId xmlns:a16="http://schemas.microsoft.com/office/drawing/2014/main" id="{CD5CA6E5-6346-6D8E-69F8-1F43BBC888D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32">
              <a:extLst>
                <a:ext uri="{FF2B5EF4-FFF2-40B4-BE49-F238E27FC236}">
                  <a16:creationId xmlns:a16="http://schemas.microsoft.com/office/drawing/2014/main" id="{57F140B2-732C-8A97-5EBA-1B2214B60FDD}"/>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33">
              <a:extLst>
                <a:ext uri="{FF2B5EF4-FFF2-40B4-BE49-F238E27FC236}">
                  <a16:creationId xmlns:a16="http://schemas.microsoft.com/office/drawing/2014/main" id="{A1E2D96A-9817-A18A-D3F1-D61153DD0EEE}"/>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34">
              <a:extLst>
                <a:ext uri="{FF2B5EF4-FFF2-40B4-BE49-F238E27FC236}">
                  <a16:creationId xmlns:a16="http://schemas.microsoft.com/office/drawing/2014/main" id="{F9752BA3-D343-6CD9-0DA8-B0068839003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5">
              <a:extLst>
                <a:ext uri="{FF2B5EF4-FFF2-40B4-BE49-F238E27FC236}">
                  <a16:creationId xmlns:a16="http://schemas.microsoft.com/office/drawing/2014/main" id="{4F1F0246-A7D0-ADB3-8B66-19D8B7D0C3D7}"/>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36">
              <a:extLst>
                <a:ext uri="{FF2B5EF4-FFF2-40B4-BE49-F238E27FC236}">
                  <a16:creationId xmlns:a16="http://schemas.microsoft.com/office/drawing/2014/main" id="{582A41D8-0B0B-1B1E-E956-868355A2113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37">
              <a:extLst>
                <a:ext uri="{FF2B5EF4-FFF2-40B4-BE49-F238E27FC236}">
                  <a16:creationId xmlns:a16="http://schemas.microsoft.com/office/drawing/2014/main" id="{83EF2732-16A6-1C3A-1431-8BB92367BED8}"/>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38">
              <a:extLst>
                <a:ext uri="{FF2B5EF4-FFF2-40B4-BE49-F238E27FC236}">
                  <a16:creationId xmlns:a16="http://schemas.microsoft.com/office/drawing/2014/main" id="{6168534C-A02F-4FBC-9C4C-2EB67ED4CE81}"/>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8" name="Text Box 139">
            <a:extLst>
              <a:ext uri="{FF2B5EF4-FFF2-40B4-BE49-F238E27FC236}">
                <a16:creationId xmlns:a16="http://schemas.microsoft.com/office/drawing/2014/main" id="{AC593C2C-0004-11EB-3038-8C624201A450}"/>
              </a:ext>
            </a:extLst>
          </p:cNvPr>
          <p:cNvSpPr txBox="1">
            <a:spLocks noChangeArrowheads="1"/>
          </p:cNvSpPr>
          <p:nvPr/>
        </p:nvSpPr>
        <p:spPr bwMode="auto">
          <a:xfrm>
            <a:off x="2239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9" name="Text Box 140">
            <a:extLst>
              <a:ext uri="{FF2B5EF4-FFF2-40B4-BE49-F238E27FC236}">
                <a16:creationId xmlns:a16="http://schemas.microsoft.com/office/drawing/2014/main" id="{1EA3107D-4665-A54B-FBE4-FCC95DCF244C}"/>
              </a:ext>
            </a:extLst>
          </p:cNvPr>
          <p:cNvSpPr txBox="1">
            <a:spLocks noChangeArrowheads="1"/>
          </p:cNvSpPr>
          <p:nvPr/>
        </p:nvSpPr>
        <p:spPr bwMode="auto">
          <a:xfrm>
            <a:off x="2638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0" name="Text Box 141">
            <a:extLst>
              <a:ext uri="{FF2B5EF4-FFF2-40B4-BE49-F238E27FC236}">
                <a16:creationId xmlns:a16="http://schemas.microsoft.com/office/drawing/2014/main" id="{34ACE4C0-98BF-0972-A3B0-68D40F6380EC}"/>
              </a:ext>
            </a:extLst>
          </p:cNvPr>
          <p:cNvSpPr txBox="1">
            <a:spLocks noChangeArrowheads="1"/>
          </p:cNvSpPr>
          <p:nvPr/>
        </p:nvSpPr>
        <p:spPr bwMode="auto">
          <a:xfrm>
            <a:off x="3040064" y="1341439"/>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1" name="Text Box 142">
            <a:extLst>
              <a:ext uri="{FF2B5EF4-FFF2-40B4-BE49-F238E27FC236}">
                <a16:creationId xmlns:a16="http://schemas.microsoft.com/office/drawing/2014/main" id="{7CFDF1CD-3728-E9F4-DA0F-6CBC7BD3D8B7}"/>
              </a:ext>
            </a:extLst>
          </p:cNvPr>
          <p:cNvSpPr txBox="1">
            <a:spLocks noChangeArrowheads="1"/>
          </p:cNvSpPr>
          <p:nvPr/>
        </p:nvSpPr>
        <p:spPr bwMode="auto">
          <a:xfrm>
            <a:off x="3406775" y="1341439"/>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92" name="Text Box 143">
            <a:extLst>
              <a:ext uri="{FF2B5EF4-FFF2-40B4-BE49-F238E27FC236}">
                <a16:creationId xmlns:a16="http://schemas.microsoft.com/office/drawing/2014/main" id="{34D3DFBB-13CD-6B66-5628-28DD4AE190D4}"/>
              </a:ext>
            </a:extLst>
          </p:cNvPr>
          <p:cNvSpPr txBox="1">
            <a:spLocks noChangeArrowheads="1"/>
          </p:cNvSpPr>
          <p:nvPr/>
        </p:nvSpPr>
        <p:spPr bwMode="auto">
          <a:xfrm>
            <a:off x="383857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3" name="Text Box 144">
            <a:extLst>
              <a:ext uri="{FF2B5EF4-FFF2-40B4-BE49-F238E27FC236}">
                <a16:creationId xmlns:a16="http://schemas.microsoft.com/office/drawing/2014/main" id="{95FA1E45-2F70-A7A1-0C41-18B2F767C040}"/>
              </a:ext>
            </a:extLst>
          </p:cNvPr>
          <p:cNvSpPr txBox="1">
            <a:spLocks noChangeArrowheads="1"/>
          </p:cNvSpPr>
          <p:nvPr/>
        </p:nvSpPr>
        <p:spPr bwMode="auto">
          <a:xfrm>
            <a:off x="4635501"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94" name="Text Box 145">
            <a:extLst>
              <a:ext uri="{FF2B5EF4-FFF2-40B4-BE49-F238E27FC236}">
                <a16:creationId xmlns:a16="http://schemas.microsoft.com/office/drawing/2014/main" id="{48F83BA7-E461-5044-A3C3-443ACA25790A}"/>
              </a:ext>
            </a:extLst>
          </p:cNvPr>
          <p:cNvSpPr txBox="1">
            <a:spLocks noChangeArrowheads="1"/>
          </p:cNvSpPr>
          <p:nvPr/>
        </p:nvSpPr>
        <p:spPr bwMode="auto">
          <a:xfrm>
            <a:off x="423703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95" name="Text Box 146">
            <a:extLst>
              <a:ext uri="{FF2B5EF4-FFF2-40B4-BE49-F238E27FC236}">
                <a16:creationId xmlns:a16="http://schemas.microsoft.com/office/drawing/2014/main" id="{645BB9E4-5D29-E11D-DC8C-68DC6E42C178}"/>
              </a:ext>
            </a:extLst>
          </p:cNvPr>
          <p:cNvSpPr txBox="1">
            <a:spLocks noChangeArrowheads="1"/>
          </p:cNvSpPr>
          <p:nvPr/>
        </p:nvSpPr>
        <p:spPr bwMode="auto">
          <a:xfrm>
            <a:off x="5033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96" name="Text Box 147">
            <a:extLst>
              <a:ext uri="{FF2B5EF4-FFF2-40B4-BE49-F238E27FC236}">
                <a16:creationId xmlns:a16="http://schemas.microsoft.com/office/drawing/2014/main" id="{40E321C9-59DA-4FE5-68C3-4290FB05BFB0}"/>
              </a:ext>
            </a:extLst>
          </p:cNvPr>
          <p:cNvSpPr txBox="1">
            <a:spLocks noChangeArrowheads="1"/>
          </p:cNvSpPr>
          <p:nvPr/>
        </p:nvSpPr>
        <p:spPr bwMode="auto">
          <a:xfrm>
            <a:off x="5432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7" name="Text Box 148">
            <a:extLst>
              <a:ext uri="{FF2B5EF4-FFF2-40B4-BE49-F238E27FC236}">
                <a16:creationId xmlns:a16="http://schemas.microsoft.com/office/drawing/2014/main" id="{CD1D73A4-F8E3-973A-0D90-82B7FCC3BFFA}"/>
              </a:ext>
            </a:extLst>
          </p:cNvPr>
          <p:cNvSpPr txBox="1">
            <a:spLocks noChangeArrowheads="1"/>
          </p:cNvSpPr>
          <p:nvPr/>
        </p:nvSpPr>
        <p:spPr bwMode="auto">
          <a:xfrm>
            <a:off x="583088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98" name="Text Box 149">
            <a:extLst>
              <a:ext uri="{FF2B5EF4-FFF2-40B4-BE49-F238E27FC236}">
                <a16:creationId xmlns:a16="http://schemas.microsoft.com/office/drawing/2014/main" id="{6F20F7BE-687B-0C21-E238-D1447C17D175}"/>
              </a:ext>
            </a:extLst>
          </p:cNvPr>
          <p:cNvSpPr txBox="1">
            <a:spLocks noChangeArrowheads="1"/>
          </p:cNvSpPr>
          <p:nvPr/>
        </p:nvSpPr>
        <p:spPr bwMode="auto">
          <a:xfrm>
            <a:off x="61626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99" name="Text Box 150">
            <a:extLst>
              <a:ext uri="{FF2B5EF4-FFF2-40B4-BE49-F238E27FC236}">
                <a16:creationId xmlns:a16="http://schemas.microsoft.com/office/drawing/2014/main" id="{0277CD8E-2B11-5867-77C8-DB564326AAF6}"/>
              </a:ext>
            </a:extLst>
          </p:cNvPr>
          <p:cNvSpPr txBox="1">
            <a:spLocks noChangeArrowheads="1"/>
          </p:cNvSpPr>
          <p:nvPr/>
        </p:nvSpPr>
        <p:spPr bwMode="auto">
          <a:xfrm>
            <a:off x="65944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00" name="Text Box 151">
            <a:extLst>
              <a:ext uri="{FF2B5EF4-FFF2-40B4-BE49-F238E27FC236}">
                <a16:creationId xmlns:a16="http://schemas.microsoft.com/office/drawing/2014/main" id="{906C81C2-2DCA-0F2B-B396-87C10A4B7A21}"/>
              </a:ext>
            </a:extLst>
          </p:cNvPr>
          <p:cNvSpPr txBox="1">
            <a:spLocks noChangeArrowheads="1"/>
          </p:cNvSpPr>
          <p:nvPr/>
        </p:nvSpPr>
        <p:spPr bwMode="auto">
          <a:xfrm>
            <a:off x="2239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1" name="Text Box 152">
            <a:extLst>
              <a:ext uri="{FF2B5EF4-FFF2-40B4-BE49-F238E27FC236}">
                <a16:creationId xmlns:a16="http://schemas.microsoft.com/office/drawing/2014/main" id="{7419518B-2E8E-D48A-D18A-E7F8ABC22ABD}"/>
              </a:ext>
            </a:extLst>
          </p:cNvPr>
          <p:cNvSpPr txBox="1">
            <a:spLocks noChangeArrowheads="1"/>
          </p:cNvSpPr>
          <p:nvPr/>
        </p:nvSpPr>
        <p:spPr bwMode="auto">
          <a:xfrm>
            <a:off x="2641600" y="2241551"/>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2" name="Text Box 153">
            <a:extLst>
              <a:ext uri="{FF2B5EF4-FFF2-40B4-BE49-F238E27FC236}">
                <a16:creationId xmlns:a16="http://schemas.microsoft.com/office/drawing/2014/main" id="{8D336E72-4699-B72A-7069-9FD828E383F8}"/>
              </a:ext>
            </a:extLst>
          </p:cNvPr>
          <p:cNvSpPr txBox="1">
            <a:spLocks noChangeArrowheads="1"/>
          </p:cNvSpPr>
          <p:nvPr/>
        </p:nvSpPr>
        <p:spPr bwMode="auto">
          <a:xfrm>
            <a:off x="3040064" y="2241551"/>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3" name="Text Box 154">
            <a:extLst>
              <a:ext uri="{FF2B5EF4-FFF2-40B4-BE49-F238E27FC236}">
                <a16:creationId xmlns:a16="http://schemas.microsoft.com/office/drawing/2014/main" id="{B1DC1E85-42BE-10F1-F4FC-18D1A4AA5443}"/>
              </a:ext>
            </a:extLst>
          </p:cNvPr>
          <p:cNvSpPr txBox="1">
            <a:spLocks noChangeArrowheads="1"/>
          </p:cNvSpPr>
          <p:nvPr/>
        </p:nvSpPr>
        <p:spPr bwMode="auto">
          <a:xfrm>
            <a:off x="34385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4" name="Text Box 155">
            <a:extLst>
              <a:ext uri="{FF2B5EF4-FFF2-40B4-BE49-F238E27FC236}">
                <a16:creationId xmlns:a16="http://schemas.microsoft.com/office/drawing/2014/main" id="{DB95A707-6E7B-CE18-D7D7-8308FDC24D5C}"/>
              </a:ext>
            </a:extLst>
          </p:cNvPr>
          <p:cNvSpPr txBox="1">
            <a:spLocks noChangeArrowheads="1"/>
          </p:cNvSpPr>
          <p:nvPr/>
        </p:nvSpPr>
        <p:spPr bwMode="auto">
          <a:xfrm>
            <a:off x="383857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5" name="Text Box 156">
            <a:extLst>
              <a:ext uri="{FF2B5EF4-FFF2-40B4-BE49-F238E27FC236}">
                <a16:creationId xmlns:a16="http://schemas.microsoft.com/office/drawing/2014/main" id="{3BB2B878-1365-8544-6EDF-E23F26D0C785}"/>
              </a:ext>
            </a:extLst>
          </p:cNvPr>
          <p:cNvSpPr txBox="1">
            <a:spLocks noChangeArrowheads="1"/>
          </p:cNvSpPr>
          <p:nvPr/>
        </p:nvSpPr>
        <p:spPr bwMode="auto">
          <a:xfrm>
            <a:off x="423703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6" name="Text Box 157">
            <a:extLst>
              <a:ext uri="{FF2B5EF4-FFF2-40B4-BE49-F238E27FC236}">
                <a16:creationId xmlns:a16="http://schemas.microsoft.com/office/drawing/2014/main" id="{6FD6B1E4-19BB-517D-29DB-423F0ABA4D28}"/>
              </a:ext>
            </a:extLst>
          </p:cNvPr>
          <p:cNvSpPr txBox="1">
            <a:spLocks noChangeArrowheads="1"/>
          </p:cNvSpPr>
          <p:nvPr/>
        </p:nvSpPr>
        <p:spPr bwMode="auto">
          <a:xfrm>
            <a:off x="463550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07" name="Text Box 158">
            <a:extLst>
              <a:ext uri="{FF2B5EF4-FFF2-40B4-BE49-F238E27FC236}">
                <a16:creationId xmlns:a16="http://schemas.microsoft.com/office/drawing/2014/main" id="{7FE3FEF2-902E-ED01-81CD-A31EA877024C}"/>
              </a:ext>
            </a:extLst>
          </p:cNvPr>
          <p:cNvSpPr txBox="1">
            <a:spLocks noChangeArrowheads="1"/>
          </p:cNvSpPr>
          <p:nvPr/>
        </p:nvSpPr>
        <p:spPr bwMode="auto">
          <a:xfrm>
            <a:off x="5033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08" name="Text Box 159">
            <a:extLst>
              <a:ext uri="{FF2B5EF4-FFF2-40B4-BE49-F238E27FC236}">
                <a16:creationId xmlns:a16="http://schemas.microsoft.com/office/drawing/2014/main" id="{D2C9A38C-10BC-B92A-F4AC-2B98D35B9414}"/>
              </a:ext>
            </a:extLst>
          </p:cNvPr>
          <p:cNvSpPr txBox="1">
            <a:spLocks noChangeArrowheads="1"/>
          </p:cNvSpPr>
          <p:nvPr/>
        </p:nvSpPr>
        <p:spPr bwMode="auto">
          <a:xfrm>
            <a:off x="54324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09" name="Text Box 160">
            <a:extLst>
              <a:ext uri="{FF2B5EF4-FFF2-40B4-BE49-F238E27FC236}">
                <a16:creationId xmlns:a16="http://schemas.microsoft.com/office/drawing/2014/main" id="{1CE03DF5-B92A-5C20-6842-AD2AFD4EEC86}"/>
              </a:ext>
            </a:extLst>
          </p:cNvPr>
          <p:cNvSpPr txBox="1">
            <a:spLocks noChangeArrowheads="1"/>
          </p:cNvSpPr>
          <p:nvPr/>
        </p:nvSpPr>
        <p:spPr bwMode="auto">
          <a:xfrm>
            <a:off x="583088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10" name="Text Box 161">
            <a:extLst>
              <a:ext uri="{FF2B5EF4-FFF2-40B4-BE49-F238E27FC236}">
                <a16:creationId xmlns:a16="http://schemas.microsoft.com/office/drawing/2014/main" id="{591B1BBD-3B0D-40A2-256E-96494B819121}"/>
              </a:ext>
            </a:extLst>
          </p:cNvPr>
          <p:cNvSpPr txBox="1">
            <a:spLocks noChangeArrowheads="1"/>
          </p:cNvSpPr>
          <p:nvPr/>
        </p:nvSpPr>
        <p:spPr bwMode="auto">
          <a:xfrm>
            <a:off x="622935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11" name="Text Box 162">
            <a:extLst>
              <a:ext uri="{FF2B5EF4-FFF2-40B4-BE49-F238E27FC236}">
                <a16:creationId xmlns:a16="http://schemas.microsoft.com/office/drawing/2014/main" id="{0883CD03-F7AA-D8B1-89F9-E45302EFEA09}"/>
              </a:ext>
            </a:extLst>
          </p:cNvPr>
          <p:cNvSpPr txBox="1">
            <a:spLocks noChangeArrowheads="1"/>
          </p:cNvSpPr>
          <p:nvPr/>
        </p:nvSpPr>
        <p:spPr bwMode="auto">
          <a:xfrm>
            <a:off x="662781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Tree>
    <p:extLst>
      <p:ext uri="{BB962C8B-B14F-4D97-AF65-F5344CB8AC3E}">
        <p14:creationId xmlns:p14="http://schemas.microsoft.com/office/powerpoint/2010/main" val="16974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dissolve">
                                      <p:cBhvr>
                                        <p:cTn id="101" dur="500"/>
                                        <p:tgtEl>
                                          <p:spTgt spid="34"/>
                                        </p:tgtEl>
                                      </p:cBhvr>
                                    </p:animEffect>
                                  </p:childTnLst>
                                </p:cTn>
                              </p:par>
                              <p:par>
                                <p:cTn id="102" presetID="9" presetClass="entr" presetSubtype="0" fill="hold"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dissolve">
                                      <p:cBhvr>
                                        <p:cTn id="104" dur="500"/>
                                        <p:tgtEl>
                                          <p:spTgt spid="35"/>
                                        </p:tgtEl>
                                      </p:cBhvr>
                                    </p:animEffect>
                                  </p:childTnLst>
                                </p:cTn>
                              </p:par>
                              <p:par>
                                <p:cTn id="105" presetID="9"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par>
                                <p:cTn id="108" presetID="9"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dissolve">
                                      <p:cBhvr>
                                        <p:cTn id="110" dur="500"/>
                                        <p:tgtEl>
                                          <p:spTgt spid="37"/>
                                        </p:tgtEl>
                                      </p:cBhvr>
                                    </p:animEffect>
                                  </p:childTnLst>
                                </p:cTn>
                              </p:par>
                              <p:par>
                                <p:cTn id="111" presetID="9"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dissolve">
                                      <p:cBhvr>
                                        <p:cTn id="113" dur="500"/>
                                        <p:tgtEl>
                                          <p:spTgt spid="38"/>
                                        </p:tgtEl>
                                      </p:cBhvr>
                                    </p:animEffect>
                                  </p:childTnLst>
                                </p:cTn>
                              </p:par>
                              <p:par>
                                <p:cTn id="114" presetID="9"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dissolve">
                                      <p:cBhvr>
                                        <p:cTn id="116" dur="500"/>
                                        <p:tgtEl>
                                          <p:spTgt spid="39"/>
                                        </p:tgtEl>
                                      </p:cBhvr>
                                    </p:animEffect>
                                  </p:childTnLst>
                                </p:cTn>
                              </p:par>
                              <p:par>
                                <p:cTn id="117" presetID="9"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dissolve">
                                      <p:cBhvr>
                                        <p:cTn id="119" dur="500"/>
                                        <p:tgtEl>
                                          <p:spTgt spid="40"/>
                                        </p:tgtEl>
                                      </p:cBhvr>
                                    </p:animEffect>
                                  </p:childTnLst>
                                </p:cTn>
                              </p:par>
                              <p:par>
                                <p:cTn id="120" presetID="9" presetClass="entr" presetSubtype="0" fill="hold"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dissolve">
                                      <p:cBhvr>
                                        <p:cTn id="122" dur="500"/>
                                        <p:tgtEl>
                                          <p:spTgt spid="41"/>
                                        </p:tgtEl>
                                      </p:cBhvr>
                                    </p:animEffect>
                                  </p:childTnLst>
                                </p:cTn>
                              </p:par>
                              <p:par>
                                <p:cTn id="123" presetID="9"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dissolve">
                                      <p:cBhvr>
                                        <p:cTn id="125" dur="500"/>
                                        <p:tgtEl>
                                          <p:spTgt spid="42"/>
                                        </p:tgtEl>
                                      </p:cBhvr>
                                    </p:animEffect>
                                  </p:childTnLst>
                                </p:cTn>
                              </p:par>
                              <p:par>
                                <p:cTn id="126" presetID="9" presetClass="entr" presetSubtype="0" fill="hold"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dissolve">
                                      <p:cBhvr>
                                        <p:cTn id="131" dur="500"/>
                                        <p:tgtEl>
                                          <p:spTgt spid="44"/>
                                        </p:tgtEl>
                                      </p:cBhvr>
                                    </p:animEffect>
                                  </p:childTnLst>
                                </p:cTn>
                              </p:par>
                              <p:par>
                                <p:cTn id="132" presetID="9"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dissolve">
                                      <p:cBhvr>
                                        <p:cTn id="134" dur="500"/>
                                        <p:tgtEl>
                                          <p:spTgt spid="45"/>
                                        </p:tgtEl>
                                      </p:cBhvr>
                                    </p:animEffect>
                                  </p:childTnLst>
                                </p:cTn>
                              </p:par>
                              <p:par>
                                <p:cTn id="135" presetID="9"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dissolve">
                                      <p:cBhvr>
                                        <p:cTn id="137" dur="500"/>
                                        <p:tgtEl>
                                          <p:spTgt spid="46"/>
                                        </p:tgtEl>
                                      </p:cBhvr>
                                    </p:animEffect>
                                  </p:childTnLst>
                                </p:cTn>
                              </p:par>
                              <p:par>
                                <p:cTn id="138" presetID="9" presetClass="entr" presetSubtype="0" fill="hold"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dissolve">
                                      <p:cBhvr>
                                        <p:cTn id="140" dur="500"/>
                                        <p:tgtEl>
                                          <p:spTgt spid="47"/>
                                        </p:tgtEl>
                                      </p:cBhvr>
                                    </p:animEffect>
                                  </p:childTnLst>
                                </p:cTn>
                              </p:par>
                              <p:par>
                                <p:cTn id="141" presetID="9"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dissolve">
                                      <p:cBhvr>
                                        <p:cTn id="143" dur="500"/>
                                        <p:tgtEl>
                                          <p:spTgt spid="48"/>
                                        </p:tgtEl>
                                      </p:cBhvr>
                                    </p:animEffect>
                                  </p:childTnLst>
                                </p:cTn>
                              </p:par>
                              <p:par>
                                <p:cTn id="144" presetID="9" presetClass="entr" presetSubtype="0" fill="hold" nodeType="with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dissolve">
                                      <p:cBhvr>
                                        <p:cTn id="146" dur="500"/>
                                        <p:tgtEl>
                                          <p:spTgt spid="49"/>
                                        </p:tgtEl>
                                      </p:cBhvr>
                                    </p:animEffect>
                                  </p:childTnLst>
                                </p:cTn>
                              </p:par>
                              <p:par>
                                <p:cTn id="147" presetID="9" presetClass="entr" presetSubtype="0"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dissolve">
                                      <p:cBhvr>
                                        <p:cTn id="149" dur="500"/>
                                        <p:tgtEl>
                                          <p:spTgt spid="50"/>
                                        </p:tgtEl>
                                      </p:cBhvr>
                                    </p:animEffect>
                                  </p:childTnLst>
                                </p:cTn>
                              </p:par>
                              <p:par>
                                <p:cTn id="150" presetID="9" presetClass="entr" presetSubtype="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dissolve">
                                      <p:cBhvr>
                                        <p:cTn id="152" dur="500"/>
                                        <p:tgtEl>
                                          <p:spTgt spid="51"/>
                                        </p:tgtEl>
                                      </p:cBhvr>
                                    </p:animEffect>
                                  </p:childTnLst>
                                </p:cTn>
                              </p:par>
                              <p:par>
                                <p:cTn id="153" presetID="9" presetClass="entr" presetSubtype="0"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dissolve">
                                      <p:cBhvr>
                                        <p:cTn id="155" dur="500"/>
                                        <p:tgtEl>
                                          <p:spTgt spid="52"/>
                                        </p:tgtEl>
                                      </p:cBhvr>
                                    </p:animEffect>
                                  </p:childTnLst>
                                </p:cTn>
                              </p:par>
                              <p:par>
                                <p:cTn id="156" presetID="9" presetClass="entr" presetSubtype="0" fill="hold"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dissolve">
                                      <p:cBhvr>
                                        <p:cTn id="158" dur="500"/>
                                        <p:tgtEl>
                                          <p:spTgt spid="5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dissolve">
                                      <p:cBhvr>
                                        <p:cTn id="164" dur="500"/>
                                        <p:tgtEl>
                                          <p:spTgt spid="5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dissolve">
                                      <p:cBhvr>
                                        <p:cTn id="167" dur="500"/>
                                        <p:tgtEl>
                                          <p:spTgt spid="5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dissolve">
                                      <p:cBhvr>
                                        <p:cTn id="170" dur="500"/>
                                        <p:tgtEl>
                                          <p:spTgt spid="5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dissolve">
                                      <p:cBhvr>
                                        <p:cTn id="173" dur="500"/>
                                        <p:tgtEl>
                                          <p:spTgt spid="5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dissolve">
                                      <p:cBhvr>
                                        <p:cTn id="176" dur="500"/>
                                        <p:tgtEl>
                                          <p:spTgt spid="5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dissolve">
                                      <p:cBhvr>
                                        <p:cTn id="179" dur="500"/>
                                        <p:tgtEl>
                                          <p:spTgt spid="6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dissolve">
                                      <p:cBhvr>
                                        <p:cTn id="182" dur="500"/>
                                        <p:tgtEl>
                                          <p:spTgt spid="6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dissolve">
                                      <p:cBhvr>
                                        <p:cTn id="185" dur="500"/>
                                        <p:tgtEl>
                                          <p:spTgt spid="6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3"/>
                                        </p:tgtEl>
                                        <p:attrNameLst>
                                          <p:attrName>style.visibility</p:attrName>
                                        </p:attrNameLst>
                                      </p:cBhvr>
                                      <p:to>
                                        <p:strVal val="visible"/>
                                      </p:to>
                                    </p:set>
                                    <p:animEffect transition="in" filter="dissolve">
                                      <p:cBhvr>
                                        <p:cTn id="1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P spid="18" grpId="0"/>
      <p:bldP spid="20" grpId="0"/>
      <p:bldP spid="22" grpId="0"/>
      <p:bldP spid="24" grpId="0"/>
      <p:bldP spid="54" grpId="0"/>
      <p:bldP spid="55" grpId="0"/>
      <p:bldP spid="56" grpId="0" animBg="1"/>
      <p:bldP spid="57" grpId="0"/>
      <p:bldP spid="58" grpId="0"/>
      <p:bldP spid="59" grpId="0" animBg="1"/>
      <p:bldP spid="60" grpId="0" animBg="1"/>
      <p:bldP spid="61" grpId="0"/>
      <p:bldP spid="62" grpId="0"/>
      <p:bldP spid="6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440E-05F3-86B4-BB01-E9FFE6715E29}"/>
              </a:ext>
            </a:extLst>
          </p:cNvPr>
          <p:cNvSpPr>
            <a:spLocks noGrp="1"/>
          </p:cNvSpPr>
          <p:nvPr>
            <p:ph type="title"/>
          </p:nvPr>
        </p:nvSpPr>
        <p:spPr/>
        <p:txBody>
          <a:bodyPr/>
          <a:lstStyle/>
          <a:p>
            <a:r>
              <a:rPr lang="en-US" dirty="0"/>
              <a:t>Walkthrough – III </a:t>
            </a:r>
          </a:p>
        </p:txBody>
      </p:sp>
      <p:sp>
        <p:nvSpPr>
          <p:cNvPr id="4" name="Rectangle 2">
            <a:extLst>
              <a:ext uri="{FF2B5EF4-FFF2-40B4-BE49-F238E27FC236}">
                <a16:creationId xmlns:a16="http://schemas.microsoft.com/office/drawing/2014/main" id="{3DDD503C-1E46-C1EC-9A3B-1402955D556E}"/>
              </a:ext>
            </a:extLst>
          </p:cNvPr>
          <p:cNvSpPr>
            <a:spLocks noChangeArrowheads="1"/>
          </p:cNvSpPr>
          <p:nvPr/>
        </p:nvSpPr>
        <p:spPr bwMode="auto">
          <a:xfrm>
            <a:off x="6269038" y="1414695"/>
            <a:ext cx="1968500"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C67FF2E7-0C9C-B2E2-065D-B4B4D5DFBDEB}"/>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4">
            <a:extLst>
              <a:ext uri="{FF2B5EF4-FFF2-40B4-BE49-F238E27FC236}">
                <a16:creationId xmlns:a16="http://schemas.microsoft.com/office/drawing/2014/main" id="{EA69AFD9-0424-A75C-6A88-AE6D6F89EC09}"/>
              </a:ext>
            </a:extLst>
          </p:cNvPr>
          <p:cNvSpPr>
            <a:spLocks noChangeShapeType="1"/>
          </p:cNvSpPr>
          <p:nvPr/>
        </p:nvSpPr>
        <p:spPr bwMode="auto">
          <a:xfrm>
            <a:off x="70564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5">
            <a:extLst>
              <a:ext uri="{FF2B5EF4-FFF2-40B4-BE49-F238E27FC236}">
                <a16:creationId xmlns:a16="http://schemas.microsoft.com/office/drawing/2014/main" id="{D6B4D1DE-FC4B-3460-7E77-CEC5DCA4F316}"/>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59C57AC4-D6E1-0ABD-123C-4AFCA6928F8C}"/>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6CEBAF1C-4A72-CE41-F01E-06799CB6C98D}"/>
              </a:ext>
            </a:extLst>
          </p:cNvPr>
          <p:cNvSpPr>
            <a:spLocks noChangeShapeType="1"/>
          </p:cNvSpPr>
          <p:nvPr/>
        </p:nvSpPr>
        <p:spPr bwMode="auto">
          <a:xfrm>
            <a:off x="6269038" y="18464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92393E70-9FC2-9583-7C53-DB90EDBDDA76}"/>
              </a:ext>
            </a:extLst>
          </p:cNvPr>
          <p:cNvSpPr>
            <a:spLocks noChangeShapeType="1"/>
          </p:cNvSpPr>
          <p:nvPr/>
        </p:nvSpPr>
        <p:spPr bwMode="auto">
          <a:xfrm>
            <a:off x="6269038" y="22782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AFEAF0EB-BE55-88D3-5483-C13171482B0D}"/>
              </a:ext>
            </a:extLst>
          </p:cNvPr>
          <p:cNvSpPr>
            <a:spLocks noChangeShapeType="1"/>
          </p:cNvSpPr>
          <p:nvPr/>
        </p:nvSpPr>
        <p:spPr bwMode="auto">
          <a:xfrm>
            <a:off x="6269038" y="27100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E15016E2-EBD2-A24F-4DF6-4F92FBF38E74}"/>
              </a:ext>
            </a:extLst>
          </p:cNvPr>
          <p:cNvSpPr>
            <a:spLocks noChangeShapeType="1"/>
          </p:cNvSpPr>
          <p:nvPr/>
        </p:nvSpPr>
        <p:spPr bwMode="auto">
          <a:xfrm>
            <a:off x="6269038" y="31418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EFB42729-91B1-0C50-B843-AB89B02A3ED7}"/>
              </a:ext>
            </a:extLst>
          </p:cNvPr>
          <p:cNvSpPr>
            <a:spLocks noChangeShapeType="1"/>
          </p:cNvSpPr>
          <p:nvPr/>
        </p:nvSpPr>
        <p:spPr bwMode="auto">
          <a:xfrm>
            <a:off x="6269038" y="35736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a:extLst>
              <a:ext uri="{FF2B5EF4-FFF2-40B4-BE49-F238E27FC236}">
                <a16:creationId xmlns:a16="http://schemas.microsoft.com/office/drawing/2014/main" id="{BCC916BD-382A-F6F8-D750-6D162C5C9AFC}"/>
              </a:ext>
            </a:extLst>
          </p:cNvPr>
          <p:cNvSpPr>
            <a:spLocks noChangeShapeType="1"/>
          </p:cNvSpPr>
          <p:nvPr/>
        </p:nvSpPr>
        <p:spPr bwMode="auto">
          <a:xfrm>
            <a:off x="6269038" y="18464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a:extLst>
              <a:ext uri="{FF2B5EF4-FFF2-40B4-BE49-F238E27FC236}">
                <a16:creationId xmlns:a16="http://schemas.microsoft.com/office/drawing/2014/main" id="{FD2B1A20-3D43-C7D1-2528-E74F170F2468}"/>
              </a:ext>
            </a:extLst>
          </p:cNvPr>
          <p:cNvSpPr>
            <a:spLocks noChangeShapeType="1"/>
          </p:cNvSpPr>
          <p:nvPr/>
        </p:nvSpPr>
        <p:spPr bwMode="auto">
          <a:xfrm>
            <a:off x="7056438" y="1846495"/>
            <a:ext cx="11811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03FF5B77-B984-B640-B900-55A0B186A392}"/>
              </a:ext>
            </a:extLst>
          </p:cNvPr>
          <p:cNvSpPr>
            <a:spLocks noChangeShapeType="1"/>
          </p:cNvSpPr>
          <p:nvPr/>
        </p:nvSpPr>
        <p:spPr bwMode="auto">
          <a:xfrm>
            <a:off x="6269038" y="22782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678019D8-FB29-A88A-17BB-E30E957DCBC9}"/>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A62765D9-78F4-70A6-3245-6F1DB4D65666}"/>
              </a:ext>
            </a:extLst>
          </p:cNvPr>
          <p:cNvSpPr>
            <a:spLocks noChangeShapeType="1"/>
          </p:cNvSpPr>
          <p:nvPr/>
        </p:nvSpPr>
        <p:spPr bwMode="auto">
          <a:xfrm>
            <a:off x="6269038" y="27100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D5B211EC-4FFE-7BD2-E216-1E458CEDBAE7}"/>
              </a:ext>
            </a:extLst>
          </p:cNvPr>
          <p:cNvSpPr>
            <a:spLocks noChangeShapeType="1"/>
          </p:cNvSpPr>
          <p:nvPr/>
        </p:nvSpPr>
        <p:spPr bwMode="auto">
          <a:xfrm>
            <a:off x="7450138" y="27100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ECAEE85C-2ECE-F47B-D9FE-3D31C6B64491}"/>
              </a:ext>
            </a:extLst>
          </p:cNvPr>
          <p:cNvSpPr>
            <a:spLocks noChangeShapeType="1"/>
          </p:cNvSpPr>
          <p:nvPr/>
        </p:nvSpPr>
        <p:spPr bwMode="auto">
          <a:xfrm flipV="1">
            <a:off x="6269039" y="3137133"/>
            <a:ext cx="1533525" cy="4762"/>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BF22CC78-569A-B93D-72AB-4DDD2862D6C9}"/>
              </a:ext>
            </a:extLst>
          </p:cNvPr>
          <p:cNvSpPr>
            <a:spLocks noChangeShapeType="1"/>
          </p:cNvSpPr>
          <p:nvPr/>
        </p:nvSpPr>
        <p:spPr bwMode="auto">
          <a:xfrm flipV="1">
            <a:off x="7870826" y="3141895"/>
            <a:ext cx="366713"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DE81002A-85E4-3275-3DE0-7F0964AC8150}"/>
              </a:ext>
            </a:extLst>
          </p:cNvPr>
          <p:cNvSpPr>
            <a:spLocks noChangeShapeType="1"/>
          </p:cNvSpPr>
          <p:nvPr/>
        </p:nvSpPr>
        <p:spPr bwMode="auto">
          <a:xfrm flipV="1">
            <a:off x="6269039" y="3570521"/>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31BD788E-721E-0073-361E-592D0FE38D55}"/>
              </a:ext>
            </a:extLst>
          </p:cNvPr>
          <p:cNvSpPr>
            <a:spLocks noChangeShapeType="1"/>
          </p:cNvSpPr>
          <p:nvPr/>
        </p:nvSpPr>
        <p:spPr bwMode="auto">
          <a:xfrm flipV="1">
            <a:off x="6723064" y="3573695"/>
            <a:ext cx="727075"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2">
            <a:extLst>
              <a:ext uri="{FF2B5EF4-FFF2-40B4-BE49-F238E27FC236}">
                <a16:creationId xmlns:a16="http://schemas.microsoft.com/office/drawing/2014/main" id="{328F3A31-D099-BEA9-0A7E-95487A6ADE47}"/>
              </a:ext>
            </a:extLst>
          </p:cNvPr>
          <p:cNvSpPr txBox="1">
            <a:spLocks noChangeArrowheads="1"/>
          </p:cNvSpPr>
          <p:nvPr/>
        </p:nvSpPr>
        <p:spPr bwMode="auto">
          <a:xfrm>
            <a:off x="63468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25" name="Text Box 23">
            <a:extLst>
              <a:ext uri="{FF2B5EF4-FFF2-40B4-BE49-F238E27FC236}">
                <a16:creationId xmlns:a16="http://schemas.microsoft.com/office/drawing/2014/main" id="{17ED2E88-1730-A054-2661-3548D6CD7EAE}"/>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6" name="Text Box 24">
            <a:extLst>
              <a:ext uri="{FF2B5EF4-FFF2-40B4-BE49-F238E27FC236}">
                <a16:creationId xmlns:a16="http://schemas.microsoft.com/office/drawing/2014/main" id="{465D3EBF-BF57-6A41-521D-E89C7EBD8F19}"/>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7" name="Text Box 25">
            <a:extLst>
              <a:ext uri="{FF2B5EF4-FFF2-40B4-BE49-F238E27FC236}">
                <a16:creationId xmlns:a16="http://schemas.microsoft.com/office/drawing/2014/main" id="{1E967CE8-C024-B1EF-AB21-400A298CACF9}"/>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8" name="Text Box 26">
            <a:extLst>
              <a:ext uri="{FF2B5EF4-FFF2-40B4-BE49-F238E27FC236}">
                <a16:creationId xmlns:a16="http://schemas.microsoft.com/office/drawing/2014/main" id="{70EE5BBD-A91D-6853-44A6-1112C3352935}"/>
              </a:ext>
            </a:extLst>
          </p:cNvPr>
          <p:cNvSpPr txBox="1">
            <a:spLocks noChangeArrowheads="1"/>
          </p:cNvSpPr>
          <p:nvPr/>
        </p:nvSpPr>
        <p:spPr bwMode="auto">
          <a:xfrm>
            <a:off x="6343651" y="24227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29" name="Text Box 27">
            <a:extLst>
              <a:ext uri="{FF2B5EF4-FFF2-40B4-BE49-F238E27FC236}">
                <a16:creationId xmlns:a16="http://schemas.microsoft.com/office/drawing/2014/main" id="{49CDAED2-097C-8C02-0A73-07B78BC84997}"/>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0" name="Text Box 28">
            <a:extLst>
              <a:ext uri="{FF2B5EF4-FFF2-40B4-BE49-F238E27FC236}">
                <a16:creationId xmlns:a16="http://schemas.microsoft.com/office/drawing/2014/main" id="{D3D65999-D33D-E562-6201-8B93471DA2CD}"/>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1" name="Text Box 29">
            <a:extLst>
              <a:ext uri="{FF2B5EF4-FFF2-40B4-BE49-F238E27FC236}">
                <a16:creationId xmlns:a16="http://schemas.microsoft.com/office/drawing/2014/main" id="{72898EBD-32EF-D3E6-AB7F-51B499000210}"/>
              </a:ext>
            </a:extLst>
          </p:cNvPr>
          <p:cNvSpPr txBox="1">
            <a:spLocks noChangeArrowheads="1"/>
          </p:cNvSpPr>
          <p:nvPr/>
        </p:nvSpPr>
        <p:spPr bwMode="auto">
          <a:xfrm>
            <a:off x="7894639" y="2852971"/>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32" name="Text Box 30">
            <a:extLst>
              <a:ext uri="{FF2B5EF4-FFF2-40B4-BE49-F238E27FC236}">
                <a16:creationId xmlns:a16="http://schemas.microsoft.com/office/drawing/2014/main" id="{21B943CD-B987-45B3-1C22-E67CA7FB3A7E}"/>
              </a:ext>
            </a:extLst>
          </p:cNvPr>
          <p:cNvSpPr txBox="1">
            <a:spLocks noChangeArrowheads="1"/>
          </p:cNvSpPr>
          <p:nvPr/>
        </p:nvSpPr>
        <p:spPr bwMode="auto">
          <a:xfrm>
            <a:off x="6319838" y="3284771"/>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33" name="Text Box 31">
            <a:extLst>
              <a:ext uri="{FF2B5EF4-FFF2-40B4-BE49-F238E27FC236}">
                <a16:creationId xmlns:a16="http://schemas.microsoft.com/office/drawing/2014/main" id="{344084D4-8836-80BD-9413-9C6830E24F71}"/>
              </a:ext>
            </a:extLst>
          </p:cNvPr>
          <p:cNvSpPr txBox="1">
            <a:spLocks noChangeArrowheads="1"/>
          </p:cNvSpPr>
          <p:nvPr/>
        </p:nvSpPr>
        <p:spPr bwMode="auto">
          <a:xfrm>
            <a:off x="6951663" y="3284770"/>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4" name="Rectangle 32">
            <a:extLst>
              <a:ext uri="{FF2B5EF4-FFF2-40B4-BE49-F238E27FC236}">
                <a16:creationId xmlns:a16="http://schemas.microsoft.com/office/drawing/2014/main" id="{E8618CA6-6D0B-3E2A-4598-DE567C13A4C5}"/>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
        <p:nvSpPr>
          <p:cNvPr id="35" name="Text Box 33">
            <a:extLst>
              <a:ext uri="{FF2B5EF4-FFF2-40B4-BE49-F238E27FC236}">
                <a16:creationId xmlns:a16="http://schemas.microsoft.com/office/drawing/2014/main" id="{FAA324FB-45DF-D1CF-35C5-0AFEDC8586C0}"/>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1:</a:t>
            </a:r>
            <a:endParaRPr lang="en-US" altLang="zh-CN">
              <a:ea typeface="宋体" panose="02010600030101010101" pitchFamily="2" charset="-122"/>
            </a:endParaRPr>
          </a:p>
        </p:txBody>
      </p:sp>
      <p:sp>
        <p:nvSpPr>
          <p:cNvPr id="36" name="Text Box 34">
            <a:extLst>
              <a:ext uri="{FF2B5EF4-FFF2-40B4-BE49-F238E27FC236}">
                <a16:creationId xmlns:a16="http://schemas.microsoft.com/office/drawing/2014/main" id="{00A059D2-C03E-5D95-5AD7-8B3B0963CD95}"/>
              </a:ext>
            </a:extLst>
          </p:cNvPr>
          <p:cNvSpPr txBox="1">
            <a:spLocks noChangeArrowheads="1"/>
          </p:cNvSpPr>
          <p:nvPr/>
        </p:nvSpPr>
        <p:spPr bwMode="auto">
          <a:xfrm>
            <a:off x="4778375" y="5564189"/>
            <a:ext cx="71487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J</a:t>
            </a:r>
            <a:endParaRPr lang="en-US" altLang="zh-CN" i="1">
              <a:ea typeface="宋体" panose="02010600030101010101" pitchFamily="2" charset="-122"/>
            </a:endParaRPr>
          </a:p>
        </p:txBody>
      </p:sp>
      <p:sp>
        <p:nvSpPr>
          <p:cNvPr id="37" name="Text Box 35">
            <a:extLst>
              <a:ext uri="{FF2B5EF4-FFF2-40B4-BE49-F238E27FC236}">
                <a16:creationId xmlns:a16="http://schemas.microsoft.com/office/drawing/2014/main" id="{D48D208D-FEA4-543E-E3C0-53D46F99A744}"/>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A</a:t>
            </a:r>
            <a:endParaRPr lang="en-US" altLang="zh-CN" i="1">
              <a:ea typeface="宋体" panose="02010600030101010101" pitchFamily="2" charset="-122"/>
            </a:endParaRPr>
          </a:p>
        </p:txBody>
      </p:sp>
      <p:sp>
        <p:nvSpPr>
          <p:cNvPr id="38" name="Oval 37">
            <a:extLst>
              <a:ext uri="{FF2B5EF4-FFF2-40B4-BE49-F238E27FC236}">
                <a16:creationId xmlns:a16="http://schemas.microsoft.com/office/drawing/2014/main" id="{1A42F0D0-BBF9-E70B-0AD5-A0CE334E4A81}"/>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a:extLst>
              <a:ext uri="{FF2B5EF4-FFF2-40B4-BE49-F238E27FC236}">
                <a16:creationId xmlns:a16="http://schemas.microsoft.com/office/drawing/2014/main" id="{40B80560-8E70-873B-66AE-C76DFAC397CB}"/>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0" name="Oval 39">
            <a:extLst>
              <a:ext uri="{FF2B5EF4-FFF2-40B4-BE49-F238E27FC236}">
                <a16:creationId xmlns:a16="http://schemas.microsoft.com/office/drawing/2014/main" id="{CE4D2933-662A-E008-C8CC-2C32CB5FBD0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40">
            <a:extLst>
              <a:ext uri="{FF2B5EF4-FFF2-40B4-BE49-F238E27FC236}">
                <a16:creationId xmlns:a16="http://schemas.microsoft.com/office/drawing/2014/main" id="{D4A7BEC3-052F-AA37-F995-849CB4833EC4}"/>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2" name="Oval 41">
            <a:extLst>
              <a:ext uri="{FF2B5EF4-FFF2-40B4-BE49-F238E27FC236}">
                <a16:creationId xmlns:a16="http://schemas.microsoft.com/office/drawing/2014/main" id="{4B87FB98-C788-C57A-70C5-1532842CD849}"/>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 Box 42">
            <a:extLst>
              <a:ext uri="{FF2B5EF4-FFF2-40B4-BE49-F238E27FC236}">
                <a16:creationId xmlns:a16="http://schemas.microsoft.com/office/drawing/2014/main" id="{B31D3625-5101-8F5E-79DE-BD18C6567097}"/>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4" name="Oval 43">
            <a:extLst>
              <a:ext uri="{FF2B5EF4-FFF2-40B4-BE49-F238E27FC236}">
                <a16:creationId xmlns:a16="http://schemas.microsoft.com/office/drawing/2014/main" id="{F000D7DB-E96D-7347-AAC8-CD7DE65DAE2E}"/>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4">
            <a:extLst>
              <a:ext uri="{FF2B5EF4-FFF2-40B4-BE49-F238E27FC236}">
                <a16:creationId xmlns:a16="http://schemas.microsoft.com/office/drawing/2014/main" id="{0B76EC57-4102-4A28-A7BB-5A54E52BAEE9}"/>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6" name="Oval 45">
            <a:extLst>
              <a:ext uri="{FF2B5EF4-FFF2-40B4-BE49-F238E27FC236}">
                <a16:creationId xmlns:a16="http://schemas.microsoft.com/office/drawing/2014/main" id="{62E61E71-77D5-1A4A-0A31-44FF7B73B1DD}"/>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46">
            <a:extLst>
              <a:ext uri="{FF2B5EF4-FFF2-40B4-BE49-F238E27FC236}">
                <a16:creationId xmlns:a16="http://schemas.microsoft.com/office/drawing/2014/main" id="{5F72475D-A9C0-EC00-132D-78F1B23764D5}"/>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8" name="Oval 47">
            <a:extLst>
              <a:ext uri="{FF2B5EF4-FFF2-40B4-BE49-F238E27FC236}">
                <a16:creationId xmlns:a16="http://schemas.microsoft.com/office/drawing/2014/main" id="{78341F47-975E-8AF5-95E9-ED4B5C92860B}"/>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Text Box 48">
            <a:extLst>
              <a:ext uri="{FF2B5EF4-FFF2-40B4-BE49-F238E27FC236}">
                <a16:creationId xmlns:a16="http://schemas.microsoft.com/office/drawing/2014/main" id="{6DC814D9-741C-9E1B-DF6F-2DBF5817ED45}"/>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0" name="Oval 49">
            <a:extLst>
              <a:ext uri="{FF2B5EF4-FFF2-40B4-BE49-F238E27FC236}">
                <a16:creationId xmlns:a16="http://schemas.microsoft.com/office/drawing/2014/main" id="{EE181760-AE61-89B1-B286-13711A3B98F2}"/>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0">
            <a:extLst>
              <a:ext uri="{FF2B5EF4-FFF2-40B4-BE49-F238E27FC236}">
                <a16:creationId xmlns:a16="http://schemas.microsoft.com/office/drawing/2014/main" id="{76BDACAE-EFA8-5E3D-C9F8-A9FF1CCE061B}"/>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2" name="Oval 51">
            <a:extLst>
              <a:ext uri="{FF2B5EF4-FFF2-40B4-BE49-F238E27FC236}">
                <a16:creationId xmlns:a16="http://schemas.microsoft.com/office/drawing/2014/main" id="{9353CD86-A5D9-102F-B2ED-90EC16EBF5D8}"/>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2">
            <a:extLst>
              <a:ext uri="{FF2B5EF4-FFF2-40B4-BE49-F238E27FC236}">
                <a16:creationId xmlns:a16="http://schemas.microsoft.com/office/drawing/2014/main" id="{B3376739-EA5A-15FE-A78B-91A003A4CB36}"/>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54" name="Line 53">
            <a:extLst>
              <a:ext uri="{FF2B5EF4-FFF2-40B4-BE49-F238E27FC236}">
                <a16:creationId xmlns:a16="http://schemas.microsoft.com/office/drawing/2014/main" id="{1ECD881F-1FBB-1B0C-0F3F-85EB062DCB55}"/>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54">
            <a:extLst>
              <a:ext uri="{FF2B5EF4-FFF2-40B4-BE49-F238E27FC236}">
                <a16:creationId xmlns:a16="http://schemas.microsoft.com/office/drawing/2014/main" id="{6DA755EF-83A1-4763-A93C-A3ED6353F7D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55">
            <a:extLst>
              <a:ext uri="{FF2B5EF4-FFF2-40B4-BE49-F238E27FC236}">
                <a16:creationId xmlns:a16="http://schemas.microsoft.com/office/drawing/2014/main" id="{F60688F5-25DF-1424-6A12-5809EF209427}"/>
              </a:ext>
            </a:extLst>
          </p:cNvPr>
          <p:cNvSpPr>
            <a:spLocks noChangeArrowheads="1"/>
          </p:cNvSpPr>
          <p:nvPr/>
        </p:nvSpPr>
        <p:spPr bwMode="auto">
          <a:xfrm>
            <a:off x="4421188" y="15289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6">
            <a:extLst>
              <a:ext uri="{FF2B5EF4-FFF2-40B4-BE49-F238E27FC236}">
                <a16:creationId xmlns:a16="http://schemas.microsoft.com/office/drawing/2014/main" id="{4F8D3579-2D40-650F-D40F-8CADC6D9EDED}"/>
              </a:ext>
            </a:extLst>
          </p:cNvPr>
          <p:cNvSpPr txBox="1">
            <a:spLocks noChangeArrowheads="1"/>
          </p:cNvSpPr>
          <p:nvPr/>
        </p:nvSpPr>
        <p:spPr bwMode="auto">
          <a:xfrm>
            <a:off x="4511675" y="1614721"/>
            <a:ext cx="4143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58" name="Line 57">
            <a:extLst>
              <a:ext uri="{FF2B5EF4-FFF2-40B4-BE49-F238E27FC236}">
                <a16:creationId xmlns:a16="http://schemas.microsoft.com/office/drawing/2014/main" id="{55079AC6-66B7-0009-C1CC-EDAFD4056717}"/>
              </a:ext>
            </a:extLst>
          </p:cNvPr>
          <p:cNvSpPr>
            <a:spLocks noChangeShapeType="1"/>
          </p:cNvSpPr>
          <p:nvPr/>
        </p:nvSpPr>
        <p:spPr bwMode="auto">
          <a:xfrm flipH="1">
            <a:off x="4144964" y="1816334"/>
            <a:ext cx="2762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F637AB8F-0EFD-C1B6-501B-AD7DE61D0EBC}"/>
              </a:ext>
            </a:extLst>
          </p:cNvPr>
          <p:cNvSpPr>
            <a:spLocks noChangeShapeType="1"/>
          </p:cNvSpPr>
          <p:nvPr/>
        </p:nvSpPr>
        <p:spPr bwMode="auto">
          <a:xfrm>
            <a:off x="4833939" y="1816334"/>
            <a:ext cx="4143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08937CEF-2682-2E3D-DA3F-C4F1B1F7D404}"/>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0">
            <a:extLst>
              <a:ext uri="{FF2B5EF4-FFF2-40B4-BE49-F238E27FC236}">
                <a16:creationId xmlns:a16="http://schemas.microsoft.com/office/drawing/2014/main" id="{1D3615D4-6564-4BF5-192C-87A4EA5687FC}"/>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1">
            <a:extLst>
              <a:ext uri="{FF2B5EF4-FFF2-40B4-BE49-F238E27FC236}">
                <a16:creationId xmlns:a16="http://schemas.microsoft.com/office/drawing/2014/main" id="{A5EBB75F-708D-7E31-D134-7BE6CBCEAEE7}"/>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2">
            <a:extLst>
              <a:ext uri="{FF2B5EF4-FFF2-40B4-BE49-F238E27FC236}">
                <a16:creationId xmlns:a16="http://schemas.microsoft.com/office/drawing/2014/main" id="{25BEBE17-1573-0450-B034-558EB615B615}"/>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63">
            <a:extLst>
              <a:ext uri="{FF2B5EF4-FFF2-40B4-BE49-F238E27FC236}">
                <a16:creationId xmlns:a16="http://schemas.microsoft.com/office/drawing/2014/main" id="{C79F3D1E-BF13-69E0-15C2-623917DB6CAB}"/>
              </a:ext>
            </a:extLst>
          </p:cNvPr>
          <p:cNvSpPr>
            <a:spLocks noChangeArrowheads="1"/>
          </p:cNvSpPr>
          <p:nvPr/>
        </p:nvSpPr>
        <p:spPr bwMode="auto">
          <a:xfrm>
            <a:off x="2306639" y="1528995"/>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64">
            <a:extLst>
              <a:ext uri="{FF2B5EF4-FFF2-40B4-BE49-F238E27FC236}">
                <a16:creationId xmlns:a16="http://schemas.microsoft.com/office/drawing/2014/main" id="{E744EF08-3976-20F7-77BB-07B3592F8C63}"/>
              </a:ext>
            </a:extLst>
          </p:cNvPr>
          <p:cNvSpPr txBox="1">
            <a:spLocks noChangeArrowheads="1"/>
          </p:cNvSpPr>
          <p:nvPr/>
        </p:nvSpPr>
        <p:spPr bwMode="auto">
          <a:xfrm>
            <a:off x="2386014" y="1614721"/>
            <a:ext cx="4159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66" name="Line 65">
            <a:extLst>
              <a:ext uri="{FF2B5EF4-FFF2-40B4-BE49-F238E27FC236}">
                <a16:creationId xmlns:a16="http://schemas.microsoft.com/office/drawing/2014/main" id="{8A79EB56-9F02-B112-3678-F727A11EBD2E}"/>
              </a:ext>
            </a:extLst>
          </p:cNvPr>
          <p:cNvSpPr>
            <a:spLocks noChangeShapeType="1"/>
          </p:cNvSpPr>
          <p:nvPr/>
        </p:nvSpPr>
        <p:spPr bwMode="auto">
          <a:xfrm>
            <a:off x="2722564" y="1816334"/>
            <a:ext cx="2746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 name="Group 66">
            <a:extLst>
              <a:ext uri="{FF2B5EF4-FFF2-40B4-BE49-F238E27FC236}">
                <a16:creationId xmlns:a16="http://schemas.microsoft.com/office/drawing/2014/main" id="{26C107F8-47B5-058E-333B-6216FA0904EA}"/>
              </a:ext>
            </a:extLst>
          </p:cNvPr>
          <p:cNvGrpSpPr>
            <a:grpSpLocks/>
          </p:cNvGrpSpPr>
          <p:nvPr/>
        </p:nvGrpSpPr>
        <p:grpSpPr bwMode="auto">
          <a:xfrm>
            <a:off x="4286251" y="1413109"/>
            <a:ext cx="4143375" cy="2028825"/>
            <a:chOff x="1644" y="711"/>
            <a:chExt cx="2465" cy="1207"/>
          </a:xfrm>
        </p:grpSpPr>
        <p:sp>
          <p:nvSpPr>
            <p:cNvPr id="68" name="Oval 67">
              <a:extLst>
                <a:ext uri="{FF2B5EF4-FFF2-40B4-BE49-F238E27FC236}">
                  <a16:creationId xmlns:a16="http://schemas.microsoft.com/office/drawing/2014/main" id="{0EA83C35-87CF-C738-8B86-1B7906C9B935}"/>
                </a:ext>
              </a:extLst>
            </p:cNvPr>
            <p:cNvSpPr>
              <a:spLocks noChangeArrowheads="1"/>
            </p:cNvSpPr>
            <p:nvPr/>
          </p:nvSpPr>
          <p:spPr bwMode="auto">
            <a:xfrm>
              <a:off x="1644" y="711"/>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9" name="Oval 68">
              <a:extLst>
                <a:ext uri="{FF2B5EF4-FFF2-40B4-BE49-F238E27FC236}">
                  <a16:creationId xmlns:a16="http://schemas.microsoft.com/office/drawing/2014/main" id="{FAD9E79B-3A92-1E35-86CD-1D16E045C123}"/>
                </a:ext>
              </a:extLst>
            </p:cNvPr>
            <p:cNvSpPr>
              <a:spLocks noChangeArrowheads="1"/>
            </p:cNvSpPr>
            <p:nvPr/>
          </p:nvSpPr>
          <p:spPr bwMode="auto">
            <a:xfrm>
              <a:off x="3698" y="1508"/>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grpSp>
      <p:sp>
        <p:nvSpPr>
          <p:cNvPr id="70" name="Oval 69">
            <a:extLst>
              <a:ext uri="{FF2B5EF4-FFF2-40B4-BE49-F238E27FC236}">
                <a16:creationId xmlns:a16="http://schemas.microsoft.com/office/drawing/2014/main" id="{E55FB475-18D8-7884-A83A-786BDCE9AD83}"/>
              </a:ext>
            </a:extLst>
          </p:cNvPr>
          <p:cNvSpPr>
            <a:spLocks noChangeArrowheads="1"/>
          </p:cNvSpPr>
          <p:nvPr/>
        </p:nvSpPr>
        <p:spPr bwMode="auto">
          <a:xfrm>
            <a:off x="2182813" y="1398821"/>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1" name="Oval 70">
            <a:extLst>
              <a:ext uri="{FF2B5EF4-FFF2-40B4-BE49-F238E27FC236}">
                <a16:creationId xmlns:a16="http://schemas.microsoft.com/office/drawing/2014/main" id="{E0A05D0C-B04C-F283-4352-9F9DDA279E31}"/>
              </a:ext>
            </a:extLst>
          </p:cNvPr>
          <p:cNvSpPr>
            <a:spLocks noChangeArrowheads="1"/>
          </p:cNvSpPr>
          <p:nvPr/>
        </p:nvSpPr>
        <p:spPr bwMode="auto">
          <a:xfrm>
            <a:off x="6167438" y="143374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2" name="Rectangle 71">
            <a:extLst>
              <a:ext uri="{FF2B5EF4-FFF2-40B4-BE49-F238E27FC236}">
                <a16:creationId xmlns:a16="http://schemas.microsoft.com/office/drawing/2014/main" id="{54841AF1-8564-A8C0-8119-F3C58B56A7B2}"/>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A</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J</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represenation</a:t>
            </a:r>
          </a:p>
        </p:txBody>
      </p:sp>
    </p:spTree>
    <p:extLst>
      <p:ext uri="{BB962C8B-B14F-4D97-AF65-F5344CB8AC3E}">
        <p14:creationId xmlns:p14="http://schemas.microsoft.com/office/powerpoint/2010/main" val="3804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dissolv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par>
                                <p:cTn id="34" presetID="9"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dissolv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dissolv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4"/>
                                        </p:tgtEl>
                                        <p:attrNameLst>
                                          <p:attrName>ppt_x</p:attrName>
                                        </p:attrNameLst>
                                      </p:cBhvr>
                                      <p:tavLst>
                                        <p:tav tm="0">
                                          <p:val>
                                            <p:strVal val="ppt_x"/>
                                          </p:val>
                                        </p:tav>
                                        <p:tav tm="100000">
                                          <p:val>
                                            <p:strVal val="ppt_x"/>
                                          </p:val>
                                        </p:tav>
                                      </p:tavLst>
                                    </p:anim>
                                    <p:anim calcmode="lin" valueType="num">
                                      <p:cBhvr additive="base">
                                        <p:cTn id="46" dur="500"/>
                                        <p:tgtEl>
                                          <p:spTgt spid="64"/>
                                        </p:tgtEl>
                                        <p:attrNameLst>
                                          <p:attrName>ppt_y</p:attrName>
                                        </p:attrNameLst>
                                      </p:cBhvr>
                                      <p:tavLst>
                                        <p:tav tm="0">
                                          <p:val>
                                            <p:strVal val="ppt_y"/>
                                          </p:val>
                                        </p:tav>
                                        <p:tav tm="100000">
                                          <p:val>
                                            <p:strVal val="1+ppt_h/2"/>
                                          </p:val>
                                        </p:tav>
                                      </p:tavLst>
                                    </p:anim>
                                    <p:set>
                                      <p:cBhvr>
                                        <p:cTn id="47" dur="1" fill="hold">
                                          <p:stCondLst>
                                            <p:cond delay="499"/>
                                          </p:stCondLst>
                                        </p:cTn>
                                        <p:tgtEl>
                                          <p:spTgt spid="64"/>
                                        </p:tgtEl>
                                        <p:attrNameLst>
                                          <p:attrName>style.visibility</p:attrName>
                                        </p:attrNameLst>
                                      </p:cBhvr>
                                      <p:to>
                                        <p:strVal val="hidden"/>
                                      </p:to>
                                    </p:set>
                                  </p:childTnLst>
                                </p:cTn>
                              </p:par>
                              <p:par>
                                <p:cTn id="48" presetID="2" presetClass="exit" presetSubtype="4" fill="hold" grpId="0" nodeType="withEffect">
                                  <p:stCondLst>
                                    <p:cond delay="0"/>
                                  </p:stCondLst>
                                  <p:childTnLst>
                                    <p:anim calcmode="lin" valueType="num">
                                      <p:cBhvr additive="base">
                                        <p:cTn id="49" dur="500"/>
                                        <p:tgtEl>
                                          <p:spTgt spid="65"/>
                                        </p:tgtEl>
                                        <p:attrNameLst>
                                          <p:attrName>ppt_x</p:attrName>
                                        </p:attrNameLst>
                                      </p:cBhvr>
                                      <p:tavLst>
                                        <p:tav tm="0">
                                          <p:val>
                                            <p:strVal val="ppt_x"/>
                                          </p:val>
                                        </p:tav>
                                        <p:tav tm="100000">
                                          <p:val>
                                            <p:strVal val="ppt_x"/>
                                          </p:val>
                                        </p:tav>
                                      </p:tavLst>
                                    </p:anim>
                                    <p:anim calcmode="lin" valueType="num">
                                      <p:cBhvr additive="base">
                                        <p:cTn id="50" dur="500"/>
                                        <p:tgtEl>
                                          <p:spTgt spid="65"/>
                                        </p:tgtEl>
                                        <p:attrNameLst>
                                          <p:attrName>ppt_y</p:attrName>
                                        </p:attrNameLst>
                                      </p:cBhvr>
                                      <p:tavLst>
                                        <p:tav tm="0">
                                          <p:val>
                                            <p:strVal val="ppt_y"/>
                                          </p:val>
                                        </p:tav>
                                        <p:tav tm="100000">
                                          <p:val>
                                            <p:strVal val="1+ppt_h/2"/>
                                          </p:val>
                                        </p:tav>
                                      </p:tavLst>
                                    </p:anim>
                                    <p:set>
                                      <p:cBhvr>
                                        <p:cTn id="51" dur="1" fill="hold">
                                          <p:stCondLst>
                                            <p:cond delay="499"/>
                                          </p:stCondLst>
                                        </p:cTn>
                                        <p:tgtEl>
                                          <p:spTgt spid="65"/>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66"/>
                                        </p:tgtEl>
                                        <p:attrNameLst>
                                          <p:attrName>ppt_x</p:attrName>
                                        </p:attrNameLst>
                                      </p:cBhvr>
                                      <p:tavLst>
                                        <p:tav tm="0">
                                          <p:val>
                                            <p:strVal val="ppt_x"/>
                                          </p:val>
                                        </p:tav>
                                        <p:tav tm="100000">
                                          <p:val>
                                            <p:strVal val="ppt_x"/>
                                          </p:val>
                                        </p:tav>
                                      </p:tavLst>
                                    </p:anim>
                                    <p:anim calcmode="lin" valueType="num">
                                      <p:cBhvr additive="base">
                                        <p:cTn id="54" dur="500"/>
                                        <p:tgtEl>
                                          <p:spTgt spid="66"/>
                                        </p:tgtEl>
                                        <p:attrNameLst>
                                          <p:attrName>ppt_y</p:attrName>
                                        </p:attrNameLst>
                                      </p:cBhvr>
                                      <p:tavLst>
                                        <p:tav tm="0">
                                          <p:val>
                                            <p:strVal val="ppt_y"/>
                                          </p:val>
                                        </p:tav>
                                        <p:tav tm="100000">
                                          <p:val>
                                            <p:strVal val="1+ppt_h/2"/>
                                          </p:val>
                                        </p:tav>
                                      </p:tavLst>
                                    </p:anim>
                                    <p:set>
                                      <p:cBhvr>
                                        <p:cTn id="55" dur="1" fill="hold">
                                          <p:stCondLst>
                                            <p:cond delay="499"/>
                                          </p:stCondLst>
                                        </p:cTn>
                                        <p:tgtEl>
                                          <p:spTgt spid="6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70"/>
                                        </p:tgtEl>
                                        <p:attrNameLst>
                                          <p:attrName>ppt_x</p:attrName>
                                        </p:attrNameLst>
                                      </p:cBhvr>
                                      <p:tavLst>
                                        <p:tav tm="0">
                                          <p:val>
                                            <p:strVal val="ppt_x"/>
                                          </p:val>
                                        </p:tav>
                                        <p:tav tm="100000">
                                          <p:val>
                                            <p:strVal val="ppt_x"/>
                                          </p:val>
                                        </p:tav>
                                      </p:tavLst>
                                    </p:anim>
                                    <p:anim calcmode="lin" valueType="num">
                                      <p:cBhvr additive="base">
                                        <p:cTn id="58" dur="500"/>
                                        <p:tgtEl>
                                          <p:spTgt spid="70"/>
                                        </p:tgtEl>
                                        <p:attrNameLst>
                                          <p:attrName>ppt_y</p:attrName>
                                        </p:attrNameLst>
                                      </p:cBhvr>
                                      <p:tavLst>
                                        <p:tav tm="0">
                                          <p:val>
                                            <p:strVal val="ppt_y"/>
                                          </p:val>
                                        </p:tav>
                                        <p:tav tm="100000">
                                          <p:val>
                                            <p:strVal val="1+ppt_h/2"/>
                                          </p:val>
                                        </p:tav>
                                      </p:tavLst>
                                    </p:anim>
                                    <p:set>
                                      <p:cBhvr>
                                        <p:cTn id="59" dur="1" fill="hold">
                                          <p:stCondLst>
                                            <p:cond delay="499"/>
                                          </p:stCondLst>
                                        </p:cTn>
                                        <p:tgtEl>
                                          <p:spTgt spid="70"/>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56"/>
                                        </p:tgtEl>
                                        <p:attrNameLst>
                                          <p:attrName>ppt_x</p:attrName>
                                        </p:attrNameLst>
                                      </p:cBhvr>
                                      <p:tavLst>
                                        <p:tav tm="0">
                                          <p:val>
                                            <p:strVal val="ppt_x"/>
                                          </p:val>
                                        </p:tav>
                                        <p:tav tm="100000">
                                          <p:val>
                                            <p:strVal val="ppt_x"/>
                                          </p:val>
                                        </p:tav>
                                      </p:tavLst>
                                    </p:anim>
                                    <p:anim calcmode="lin" valueType="num">
                                      <p:cBhvr additive="base">
                                        <p:cTn id="62" dur="500"/>
                                        <p:tgtEl>
                                          <p:spTgt spid="56"/>
                                        </p:tgtEl>
                                        <p:attrNameLst>
                                          <p:attrName>ppt_y</p:attrName>
                                        </p:attrNameLst>
                                      </p:cBhvr>
                                      <p:tavLst>
                                        <p:tav tm="0">
                                          <p:val>
                                            <p:strVal val="ppt_y"/>
                                          </p:val>
                                        </p:tav>
                                        <p:tav tm="100000">
                                          <p:val>
                                            <p:strVal val="1+ppt_h/2"/>
                                          </p:val>
                                        </p:tav>
                                      </p:tavLst>
                                    </p:anim>
                                    <p:set>
                                      <p:cBhvr>
                                        <p:cTn id="63" dur="1" fill="hold">
                                          <p:stCondLst>
                                            <p:cond delay="499"/>
                                          </p:stCondLst>
                                        </p:cTn>
                                        <p:tgtEl>
                                          <p:spTgt spid="5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57"/>
                                        </p:tgtEl>
                                        <p:attrNameLst>
                                          <p:attrName>ppt_x</p:attrName>
                                        </p:attrNameLst>
                                      </p:cBhvr>
                                      <p:tavLst>
                                        <p:tav tm="0">
                                          <p:val>
                                            <p:strVal val="ppt_x"/>
                                          </p:val>
                                        </p:tav>
                                        <p:tav tm="100000">
                                          <p:val>
                                            <p:strVal val="ppt_x"/>
                                          </p:val>
                                        </p:tav>
                                      </p:tavLst>
                                    </p:anim>
                                    <p:anim calcmode="lin" valueType="num">
                                      <p:cBhvr additive="base">
                                        <p:cTn id="66" dur="500"/>
                                        <p:tgtEl>
                                          <p:spTgt spid="57"/>
                                        </p:tgtEl>
                                        <p:attrNameLst>
                                          <p:attrName>ppt_y</p:attrName>
                                        </p:attrNameLst>
                                      </p:cBhvr>
                                      <p:tavLst>
                                        <p:tav tm="0">
                                          <p:val>
                                            <p:strVal val="ppt_y"/>
                                          </p:val>
                                        </p:tav>
                                        <p:tav tm="100000">
                                          <p:val>
                                            <p:strVal val="1+ppt_h/2"/>
                                          </p:val>
                                        </p:tav>
                                      </p:tavLst>
                                    </p:anim>
                                    <p:set>
                                      <p:cBhvr>
                                        <p:cTn id="67" dur="1" fill="hold">
                                          <p:stCondLst>
                                            <p:cond delay="499"/>
                                          </p:stCondLst>
                                        </p:cTn>
                                        <p:tgtEl>
                                          <p:spTgt spid="5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8"/>
                                        </p:tgtEl>
                                        <p:attrNameLst>
                                          <p:attrName>ppt_x</p:attrName>
                                        </p:attrNameLst>
                                      </p:cBhvr>
                                      <p:tavLst>
                                        <p:tav tm="0">
                                          <p:val>
                                            <p:strVal val="ppt_x"/>
                                          </p:val>
                                        </p:tav>
                                        <p:tav tm="100000">
                                          <p:val>
                                            <p:strVal val="ppt_x"/>
                                          </p:val>
                                        </p:tav>
                                      </p:tavLst>
                                    </p:anim>
                                    <p:anim calcmode="lin" valueType="num">
                                      <p:cBhvr additive="base">
                                        <p:cTn id="70" dur="500"/>
                                        <p:tgtEl>
                                          <p:spTgt spid="58"/>
                                        </p:tgtEl>
                                        <p:attrNameLst>
                                          <p:attrName>ppt_y</p:attrName>
                                        </p:attrNameLst>
                                      </p:cBhvr>
                                      <p:tavLst>
                                        <p:tav tm="0">
                                          <p:val>
                                            <p:strVal val="ppt_y"/>
                                          </p:val>
                                        </p:tav>
                                        <p:tav tm="100000">
                                          <p:val>
                                            <p:strVal val="1+ppt_h/2"/>
                                          </p:val>
                                        </p:tav>
                                      </p:tavLst>
                                    </p:anim>
                                    <p:set>
                                      <p:cBhvr>
                                        <p:cTn id="71" dur="1" fill="hold">
                                          <p:stCondLst>
                                            <p:cond delay="499"/>
                                          </p:stCondLst>
                                        </p:cTn>
                                        <p:tgtEl>
                                          <p:spTgt spid="58"/>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9"/>
                                        </p:tgtEl>
                                        <p:attrNameLst>
                                          <p:attrName>ppt_x</p:attrName>
                                        </p:attrNameLst>
                                      </p:cBhvr>
                                      <p:tavLst>
                                        <p:tav tm="0">
                                          <p:val>
                                            <p:strVal val="ppt_x"/>
                                          </p:val>
                                        </p:tav>
                                        <p:tav tm="100000">
                                          <p:val>
                                            <p:strVal val="ppt_x"/>
                                          </p:val>
                                        </p:tav>
                                      </p:tavLst>
                                    </p:anim>
                                    <p:anim calcmode="lin" valueType="num">
                                      <p:cBhvr additive="base">
                                        <p:cTn id="74" dur="500"/>
                                        <p:tgtEl>
                                          <p:spTgt spid="59"/>
                                        </p:tgtEl>
                                        <p:attrNameLst>
                                          <p:attrName>ppt_y</p:attrName>
                                        </p:attrNameLst>
                                      </p:cBhvr>
                                      <p:tavLst>
                                        <p:tav tm="0">
                                          <p:val>
                                            <p:strVal val="ppt_y"/>
                                          </p:val>
                                        </p:tav>
                                        <p:tav tm="100000">
                                          <p:val>
                                            <p:strVal val="1+ppt_h/2"/>
                                          </p:val>
                                        </p:tav>
                                      </p:tavLst>
                                    </p:anim>
                                    <p:set>
                                      <p:cBhvr>
                                        <p:cTn id="75" dur="1" fill="hold">
                                          <p:stCondLst>
                                            <p:cond delay="499"/>
                                          </p:stCondLst>
                                        </p:cTn>
                                        <p:tgtEl>
                                          <p:spTgt spid="59"/>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71"/>
                                        </p:tgtEl>
                                        <p:attrNameLst>
                                          <p:attrName>ppt_x</p:attrName>
                                        </p:attrNameLst>
                                      </p:cBhvr>
                                      <p:tavLst>
                                        <p:tav tm="0">
                                          <p:val>
                                            <p:strVal val="ppt_x"/>
                                          </p:val>
                                        </p:tav>
                                        <p:tav tm="100000">
                                          <p:val>
                                            <p:strVal val="ppt_x"/>
                                          </p:val>
                                        </p:tav>
                                      </p:tavLst>
                                    </p:anim>
                                    <p:anim calcmode="lin" valueType="num">
                                      <p:cBhvr additive="base">
                                        <p:cTn id="78" dur="500"/>
                                        <p:tgtEl>
                                          <p:spTgt spid="71"/>
                                        </p:tgtEl>
                                        <p:attrNameLst>
                                          <p:attrName>ppt_y</p:attrName>
                                        </p:attrNameLst>
                                      </p:cBhvr>
                                      <p:tavLst>
                                        <p:tav tm="0">
                                          <p:val>
                                            <p:strVal val="ppt_y"/>
                                          </p:val>
                                        </p:tav>
                                        <p:tav tm="100000">
                                          <p:val>
                                            <p:strVal val="1+ppt_h/2"/>
                                          </p:val>
                                        </p:tav>
                                      </p:tavLst>
                                    </p:anim>
                                    <p:set>
                                      <p:cBhvr>
                                        <p:cTn id="79" dur="1" fill="hold">
                                          <p:stCondLst>
                                            <p:cond delay="499"/>
                                          </p:stCondLst>
                                        </p:cTn>
                                        <p:tgtEl>
                                          <p:spTgt spid="71"/>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24"/>
                                        </p:tgtEl>
                                        <p:attrNameLst>
                                          <p:attrName>ppt_x</p:attrName>
                                        </p:attrNameLst>
                                      </p:cBhvr>
                                      <p:tavLst>
                                        <p:tav tm="0">
                                          <p:val>
                                            <p:strVal val="ppt_x"/>
                                          </p:val>
                                        </p:tav>
                                        <p:tav tm="100000">
                                          <p:val>
                                            <p:strVal val="ppt_x"/>
                                          </p:val>
                                        </p:tav>
                                      </p:tavLst>
                                    </p:anim>
                                    <p:anim calcmode="lin" valueType="num">
                                      <p:cBhvr additive="base">
                                        <p:cTn id="82" dur="500"/>
                                        <p:tgtEl>
                                          <p:spTgt spid="24"/>
                                        </p:tgtEl>
                                        <p:attrNameLst>
                                          <p:attrName>ppt_y</p:attrName>
                                        </p:attrNameLst>
                                      </p:cBhvr>
                                      <p:tavLst>
                                        <p:tav tm="0">
                                          <p:val>
                                            <p:strVal val="ppt_y"/>
                                          </p:val>
                                        </p:tav>
                                        <p:tav tm="100000">
                                          <p:val>
                                            <p:strVal val="1+ppt_h/2"/>
                                          </p:val>
                                        </p:tav>
                                      </p:tavLst>
                                    </p:anim>
                                    <p:set>
                                      <p:cBhvr>
                                        <p:cTn id="83" dur="1" fill="hold">
                                          <p:stCondLst>
                                            <p:cond delay="499"/>
                                          </p:stCondLst>
                                        </p:cTn>
                                        <p:tgtEl>
                                          <p:spTgt spid="24"/>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4"/>
                                        </p:tgtEl>
                                        <p:attrNameLst>
                                          <p:attrName>ppt_x</p:attrName>
                                        </p:attrNameLst>
                                      </p:cBhvr>
                                      <p:tavLst>
                                        <p:tav tm="0">
                                          <p:val>
                                            <p:strVal val="ppt_x"/>
                                          </p:val>
                                        </p:tav>
                                        <p:tav tm="100000">
                                          <p:val>
                                            <p:strVal val="ppt_x"/>
                                          </p:val>
                                        </p:tav>
                                      </p:tavLst>
                                    </p:anim>
                                    <p:anim calcmode="lin" valueType="num">
                                      <p:cBhvr additive="base">
                                        <p:cTn id="86" dur="500"/>
                                        <p:tgtEl>
                                          <p:spTgt spid="14"/>
                                        </p:tgtEl>
                                        <p:attrNameLst>
                                          <p:attrName>ppt_y</p:attrName>
                                        </p:attrNameLst>
                                      </p:cBhvr>
                                      <p:tavLst>
                                        <p:tav tm="0">
                                          <p:val>
                                            <p:strVal val="ppt_y"/>
                                          </p:val>
                                        </p:tav>
                                        <p:tav tm="100000">
                                          <p:val>
                                            <p:strVal val="1+ppt_h/2"/>
                                          </p:val>
                                        </p:tav>
                                      </p:tavLst>
                                    </p:anim>
                                    <p:set>
                                      <p:cBhvr>
                                        <p:cTn id="87" dur="1" fill="hold">
                                          <p:stCondLst>
                                            <p:cond delay="499"/>
                                          </p:stCondLst>
                                        </p:cTn>
                                        <p:tgtEl>
                                          <p:spTgt spid="14"/>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1"/>
                                        </p:tgtEl>
                                        <p:attrNameLst>
                                          <p:attrName>ppt_x</p:attrName>
                                        </p:attrNameLst>
                                      </p:cBhvr>
                                      <p:tavLst>
                                        <p:tav tm="0">
                                          <p:val>
                                            <p:strVal val="ppt_x"/>
                                          </p:val>
                                        </p:tav>
                                        <p:tav tm="100000">
                                          <p:val>
                                            <p:strVal val="ppt_x"/>
                                          </p:val>
                                        </p:tav>
                                      </p:tavLst>
                                    </p:anim>
                                    <p:anim calcmode="lin" valueType="num">
                                      <p:cBhvr additive="base">
                                        <p:cTn id="90" dur="500"/>
                                        <p:tgtEl>
                                          <p:spTgt spid="21"/>
                                        </p:tgtEl>
                                        <p:attrNameLst>
                                          <p:attrName>ppt_y</p:attrName>
                                        </p:attrNameLst>
                                      </p:cBhvr>
                                      <p:tavLst>
                                        <p:tav tm="0">
                                          <p:val>
                                            <p:strVal val="ppt_y"/>
                                          </p:val>
                                        </p:tav>
                                        <p:tav tm="100000">
                                          <p:val>
                                            <p:strVal val="1+ppt_h/2"/>
                                          </p:val>
                                        </p:tav>
                                      </p:tavLst>
                                    </p:anim>
                                    <p:set>
                                      <p:cBhvr>
                                        <p:cTn id="91" dur="1" fill="hold">
                                          <p:stCondLst>
                                            <p:cond delay="499"/>
                                          </p:stCondLst>
                                        </p:cTn>
                                        <p:tgtEl>
                                          <p:spTgt spid="21"/>
                                        </p:tgtEl>
                                        <p:attrNameLst>
                                          <p:attrName>style.visibility</p:attrName>
                                        </p:attrNameLst>
                                      </p:cBhvr>
                                      <p:to>
                                        <p:strVal val="hidden"/>
                                      </p:to>
                                    </p:set>
                                  </p:childTnLst>
                                </p:cTn>
                              </p:par>
                              <p:par>
                                <p:cTn id="92" presetID="2" presetClass="exit" presetSubtype="4" fill="hold" grpId="0" nodeType="withEffect">
                                  <p:stCondLst>
                                    <p:cond delay="0"/>
                                  </p:stCondLst>
                                  <p:childTnLst>
                                    <p:anim calcmode="lin" valueType="num">
                                      <p:cBhvr additive="base">
                                        <p:cTn id="93" dur="500"/>
                                        <p:tgtEl>
                                          <p:spTgt spid="31"/>
                                        </p:tgtEl>
                                        <p:attrNameLst>
                                          <p:attrName>ppt_x</p:attrName>
                                        </p:attrNameLst>
                                      </p:cBhvr>
                                      <p:tavLst>
                                        <p:tav tm="0">
                                          <p:val>
                                            <p:strVal val="ppt_x"/>
                                          </p:val>
                                        </p:tav>
                                        <p:tav tm="100000">
                                          <p:val>
                                            <p:strVal val="ppt_x"/>
                                          </p:val>
                                        </p:tav>
                                      </p:tavLst>
                                    </p:anim>
                                    <p:anim calcmode="lin" valueType="num">
                                      <p:cBhvr additive="base">
                                        <p:cTn id="94" dur="500"/>
                                        <p:tgtEl>
                                          <p:spTgt spid="31"/>
                                        </p:tgtEl>
                                        <p:attrNameLst>
                                          <p:attrName>ppt_y</p:attrName>
                                        </p:attrNameLst>
                                      </p:cBhvr>
                                      <p:tavLst>
                                        <p:tav tm="0">
                                          <p:val>
                                            <p:strVal val="ppt_y"/>
                                          </p:val>
                                        </p:tav>
                                        <p:tav tm="100000">
                                          <p:val>
                                            <p:strVal val="1+ppt_h/2"/>
                                          </p:val>
                                        </p:tav>
                                      </p:tavLst>
                                    </p:anim>
                                    <p:set>
                                      <p:cBhvr>
                                        <p:cTn id="95" dur="1" fill="hold">
                                          <p:stCondLst>
                                            <p:cond delay="499"/>
                                          </p:stCondLst>
                                        </p:cTn>
                                        <p:tgtEl>
                                          <p:spTgt spid="31"/>
                                        </p:tgtEl>
                                        <p:attrNameLst>
                                          <p:attrName>style.visibility</p:attrName>
                                        </p:attrNameLst>
                                      </p:cBhvr>
                                      <p:to>
                                        <p:strVal val="hidden"/>
                                      </p:to>
                                    </p:set>
                                  </p:childTnLst>
                                </p:cTn>
                              </p:par>
                              <p:par>
                                <p:cTn id="96" presetID="2" presetClass="exit" presetSubtype="4" fill="hold" nodeType="withEffect">
                                  <p:stCondLst>
                                    <p:cond delay="0"/>
                                  </p:stCondLst>
                                  <p:childTnLst>
                                    <p:anim calcmode="lin" valueType="num">
                                      <p:cBhvr additive="base">
                                        <p:cTn id="97" dur="500"/>
                                        <p:tgtEl>
                                          <p:spTgt spid="67"/>
                                        </p:tgtEl>
                                        <p:attrNameLst>
                                          <p:attrName>ppt_x</p:attrName>
                                        </p:attrNameLst>
                                      </p:cBhvr>
                                      <p:tavLst>
                                        <p:tav tm="0">
                                          <p:val>
                                            <p:strVal val="ppt_x"/>
                                          </p:val>
                                        </p:tav>
                                        <p:tav tm="100000">
                                          <p:val>
                                            <p:strVal val="ppt_x"/>
                                          </p:val>
                                        </p:tav>
                                      </p:tavLst>
                                    </p:anim>
                                    <p:anim calcmode="lin" valueType="num">
                                      <p:cBhvr additive="base">
                                        <p:cTn id="98" dur="500"/>
                                        <p:tgtEl>
                                          <p:spTgt spid="67"/>
                                        </p:tgtEl>
                                        <p:attrNameLst>
                                          <p:attrName>ppt_y</p:attrName>
                                        </p:attrNameLst>
                                      </p:cBhvr>
                                      <p:tavLst>
                                        <p:tav tm="0">
                                          <p:val>
                                            <p:strVal val="ppt_y"/>
                                          </p:val>
                                        </p:tav>
                                        <p:tav tm="100000">
                                          <p:val>
                                            <p:strVal val="1+ppt_h/2"/>
                                          </p:val>
                                        </p:tav>
                                      </p:tavLst>
                                    </p:anim>
                                    <p:set>
                                      <p:cBhvr>
                                        <p:cTn id="99"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5" grpId="0" animBg="1"/>
      <p:bldP spid="36" grpId="0" animBg="1"/>
      <p:bldP spid="37" grpId="0" animBg="1"/>
      <p:bldP spid="57" grpId="0"/>
      <p:bldP spid="65" grpId="0"/>
      <p:bldP spid="7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7E11-A560-043B-601E-03D890A868E0}"/>
              </a:ext>
            </a:extLst>
          </p:cNvPr>
          <p:cNvSpPr>
            <a:spLocks noGrp="1"/>
          </p:cNvSpPr>
          <p:nvPr>
            <p:ph type="title"/>
          </p:nvPr>
        </p:nvSpPr>
        <p:spPr/>
        <p:txBody>
          <a:bodyPr/>
          <a:lstStyle/>
          <a:p>
            <a:r>
              <a:rPr lang="en-US" dirty="0"/>
              <a:t>Walkthrough – IV </a:t>
            </a:r>
          </a:p>
        </p:txBody>
      </p:sp>
      <p:grpSp>
        <p:nvGrpSpPr>
          <p:cNvPr id="4" name="Group 26">
            <a:extLst>
              <a:ext uri="{FF2B5EF4-FFF2-40B4-BE49-F238E27FC236}">
                <a16:creationId xmlns:a16="http://schemas.microsoft.com/office/drawing/2014/main" id="{E62D5F87-18B2-EBDE-C0D5-1C5A020B426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CEA50E6A-8458-839A-1191-EB4A8DE0357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99FFF386-8160-30C8-1D52-E65C57AE82F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3611AE88-F00F-187D-E738-97EDBE343E6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6AD6F25-32C9-3B14-641C-634C879F5853}"/>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63CB4EB9-7786-2887-C300-518D09F2EF4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0607C6A4-3F20-B1B0-EF31-CC63A1CE9297}"/>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FBF5E7E5-66C6-B275-02BA-A1ABFF85E2CC}"/>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6D3634ED-2B13-5B64-0647-65029B4512A5}"/>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CF15E3A-DA4F-BDD2-EE1A-D23FB7AC276D}"/>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BDD0EE5C-D0AB-3A58-AF01-522BFD9A558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3B4F3619-AF37-4CA9-C166-C3399A709089}"/>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E3B5E39-B42A-253E-F7C4-66B5535C7350}"/>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3CAA99A9-9759-A346-1471-445CCD04424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42397A49-6B39-9AE6-9644-C20AB54C860D}"/>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3838F72F-2D08-C1D2-9FEB-DC442B43FB07}"/>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8760432B-A731-DF69-E28C-73EAAFEE2CF1}"/>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F9C507EF-9A4F-01BE-F2B1-184CE757A17D}"/>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5C59ADA2-4ABB-C673-45E2-739D220DBB7C}"/>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2C70D64-CC04-CA35-7498-6F7454A5EA7B}"/>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9A9C9A6-AA54-C322-DB9C-7418D96A751B}"/>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5C243634-BE0C-E6FB-253F-D99BB536F24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E7B6CF68-2E24-A3AD-824A-0537311DCB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5C86A96F-489E-DBCC-B802-9F9D6A51A54B}"/>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AC3BEAF-C413-117C-3A46-E77D72D7F442}"/>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46A22807-EC0F-33EF-FEC6-A5889737ACDC}"/>
              </a:ext>
            </a:extLst>
          </p:cNvPr>
          <p:cNvSpPr>
            <a:spLocks noChangeShapeType="1"/>
          </p:cNvSpPr>
          <p:nvPr/>
        </p:nvSpPr>
        <p:spPr bwMode="auto">
          <a:xfrm>
            <a:off x="43799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B63B9EC7-7803-65B0-7A59-99C681BBC52B}"/>
              </a:ext>
            </a:extLst>
          </p:cNvPr>
          <p:cNvSpPr>
            <a:spLocks noChangeShapeType="1"/>
          </p:cNvSpPr>
          <p:nvPr/>
        </p:nvSpPr>
        <p:spPr bwMode="auto">
          <a:xfrm>
            <a:off x="4379913" y="2555875"/>
            <a:ext cx="13716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9FE0623B-780D-2FCE-5098-6C6F47A9B216}"/>
              </a:ext>
            </a:extLst>
          </p:cNvPr>
          <p:cNvSpPr>
            <a:spLocks noChangeShapeType="1"/>
          </p:cNvSpPr>
          <p:nvPr/>
        </p:nvSpPr>
        <p:spPr bwMode="auto">
          <a:xfrm>
            <a:off x="57515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71">
            <a:extLst>
              <a:ext uri="{FF2B5EF4-FFF2-40B4-BE49-F238E27FC236}">
                <a16:creationId xmlns:a16="http://schemas.microsoft.com/office/drawing/2014/main" id="{66555A8D-8EBE-81A0-4DED-8D81D1656D38}"/>
              </a:ext>
            </a:extLst>
          </p:cNvPr>
          <p:cNvSpPr>
            <a:spLocks noChangeShapeType="1"/>
          </p:cNvSpPr>
          <p:nvPr/>
        </p:nvSpPr>
        <p:spPr bwMode="auto">
          <a:xfrm>
            <a:off x="8496300"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2">
            <a:extLst>
              <a:ext uri="{FF2B5EF4-FFF2-40B4-BE49-F238E27FC236}">
                <a16:creationId xmlns:a16="http://schemas.microsoft.com/office/drawing/2014/main" id="{9752BBA0-A29D-C346-E3FF-05CF2636958F}"/>
              </a:ext>
            </a:extLst>
          </p:cNvPr>
          <p:cNvSpPr>
            <a:spLocks noChangeShapeType="1"/>
          </p:cNvSpPr>
          <p:nvPr/>
        </p:nvSpPr>
        <p:spPr bwMode="auto">
          <a:xfrm>
            <a:off x="8953500" y="2174875"/>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3">
            <a:extLst>
              <a:ext uri="{FF2B5EF4-FFF2-40B4-BE49-F238E27FC236}">
                <a16:creationId xmlns:a16="http://schemas.microsoft.com/office/drawing/2014/main" id="{B641F4DF-75FE-A0B9-D878-520BD85018D3}"/>
              </a:ext>
            </a:extLst>
          </p:cNvPr>
          <p:cNvSpPr>
            <a:spLocks noChangeShapeType="1"/>
          </p:cNvSpPr>
          <p:nvPr/>
        </p:nvSpPr>
        <p:spPr bwMode="auto">
          <a:xfrm flipV="1">
            <a:off x="8496300" y="2555875"/>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83">
            <a:extLst>
              <a:ext uri="{FF2B5EF4-FFF2-40B4-BE49-F238E27FC236}">
                <a16:creationId xmlns:a16="http://schemas.microsoft.com/office/drawing/2014/main" id="{AC10C35A-C2A0-C93D-F87F-88D62E9F5163}"/>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 name="Line 84">
            <a:extLst>
              <a:ext uri="{FF2B5EF4-FFF2-40B4-BE49-F238E27FC236}">
                <a16:creationId xmlns:a16="http://schemas.microsoft.com/office/drawing/2014/main" id="{0E28D634-06AE-B234-5FE4-0F1F295A3A3C}"/>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 name="Line 85">
            <a:extLst>
              <a:ext uri="{FF2B5EF4-FFF2-40B4-BE49-F238E27FC236}">
                <a16:creationId xmlns:a16="http://schemas.microsoft.com/office/drawing/2014/main" id="{94F398D2-767F-3A87-ACF3-D4DB091D152D}"/>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8" name="Line 86">
            <a:extLst>
              <a:ext uri="{FF2B5EF4-FFF2-40B4-BE49-F238E27FC236}">
                <a16:creationId xmlns:a16="http://schemas.microsoft.com/office/drawing/2014/main" id="{595591AC-5C8C-D42E-3FCF-4B4A23115E74}"/>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7">
            <a:extLst>
              <a:ext uri="{FF2B5EF4-FFF2-40B4-BE49-F238E27FC236}">
                <a16:creationId xmlns:a16="http://schemas.microsoft.com/office/drawing/2014/main" id="{233966F3-72AA-5CFB-9280-2A791940AFF0}"/>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Text Box 88">
            <a:extLst>
              <a:ext uri="{FF2B5EF4-FFF2-40B4-BE49-F238E27FC236}">
                <a16:creationId xmlns:a16="http://schemas.microsoft.com/office/drawing/2014/main" id="{42AB3EA2-EE70-E8B7-1534-A99C56832F03}"/>
              </a:ext>
            </a:extLst>
          </p:cNvPr>
          <p:cNvSpPr txBox="1">
            <a:spLocks noChangeArrowheads="1"/>
          </p:cNvSpPr>
          <p:nvPr/>
        </p:nvSpPr>
        <p:spPr bwMode="auto">
          <a:xfrm>
            <a:off x="2263776" y="2403475"/>
            <a:ext cx="161256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1</a:t>
            </a:r>
            <a:endParaRPr lang="en-US" altLang="zh-CN">
              <a:ea typeface="ＭＳ Ｐゴシック" panose="020B0600070205080204" pitchFamily="34" charset="-128"/>
            </a:endParaRPr>
          </a:p>
        </p:txBody>
      </p:sp>
      <p:sp>
        <p:nvSpPr>
          <p:cNvPr id="41" name="Text Box 89">
            <a:extLst>
              <a:ext uri="{FF2B5EF4-FFF2-40B4-BE49-F238E27FC236}">
                <a16:creationId xmlns:a16="http://schemas.microsoft.com/office/drawing/2014/main" id="{CC1B056E-2E0C-729C-F3A3-C2694D7BBFC4}"/>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42" name="Text Box 90">
            <a:extLst>
              <a:ext uri="{FF2B5EF4-FFF2-40B4-BE49-F238E27FC236}">
                <a16:creationId xmlns:a16="http://schemas.microsoft.com/office/drawing/2014/main" id="{3AFEA836-5A22-7BC0-04E1-881E5089B0B1}"/>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3" name="Text Box 91">
            <a:extLst>
              <a:ext uri="{FF2B5EF4-FFF2-40B4-BE49-F238E27FC236}">
                <a16:creationId xmlns:a16="http://schemas.microsoft.com/office/drawing/2014/main" id="{7AAF9459-660A-1253-826D-BDB6B2A2EB3F}"/>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4" name="Text Box 92">
            <a:extLst>
              <a:ext uri="{FF2B5EF4-FFF2-40B4-BE49-F238E27FC236}">
                <a16:creationId xmlns:a16="http://schemas.microsoft.com/office/drawing/2014/main" id="{4C035DE8-BDAB-D1D0-5B81-6642417387C8}"/>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5" name="Group 121">
            <a:extLst>
              <a:ext uri="{FF2B5EF4-FFF2-40B4-BE49-F238E27FC236}">
                <a16:creationId xmlns:a16="http://schemas.microsoft.com/office/drawing/2014/main" id="{702B51F1-D176-7476-110E-FE774F9BC12D}"/>
              </a:ext>
            </a:extLst>
          </p:cNvPr>
          <p:cNvGrpSpPr>
            <a:grpSpLocks/>
          </p:cNvGrpSpPr>
          <p:nvPr/>
        </p:nvGrpSpPr>
        <p:grpSpPr bwMode="auto">
          <a:xfrm>
            <a:off x="3924300" y="2224088"/>
            <a:ext cx="5030788" cy="0"/>
            <a:chOff x="459" y="725"/>
            <a:chExt cx="2993" cy="0"/>
          </a:xfrm>
        </p:grpSpPr>
        <p:sp>
          <p:nvSpPr>
            <p:cNvPr id="46" name="Line 122">
              <a:extLst>
                <a:ext uri="{FF2B5EF4-FFF2-40B4-BE49-F238E27FC236}">
                  <a16:creationId xmlns:a16="http://schemas.microsoft.com/office/drawing/2014/main" id="{429FD9FF-9318-BE0B-30B6-7EB1826AEC0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23">
              <a:extLst>
                <a:ext uri="{FF2B5EF4-FFF2-40B4-BE49-F238E27FC236}">
                  <a16:creationId xmlns:a16="http://schemas.microsoft.com/office/drawing/2014/main" id="{DDA2557A-5FD4-5E60-0FB0-258FEC77B7B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24">
              <a:extLst>
                <a:ext uri="{FF2B5EF4-FFF2-40B4-BE49-F238E27FC236}">
                  <a16:creationId xmlns:a16="http://schemas.microsoft.com/office/drawing/2014/main" id="{16D6AD30-162A-ED59-70DE-398A5F23DF3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25">
              <a:extLst>
                <a:ext uri="{FF2B5EF4-FFF2-40B4-BE49-F238E27FC236}">
                  <a16:creationId xmlns:a16="http://schemas.microsoft.com/office/drawing/2014/main" id="{19C07370-CA67-7C20-56E6-3F4D1F4BDB5B}"/>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6">
              <a:extLst>
                <a:ext uri="{FF2B5EF4-FFF2-40B4-BE49-F238E27FC236}">
                  <a16:creationId xmlns:a16="http://schemas.microsoft.com/office/drawing/2014/main" id="{BA03BDDD-C9B2-76BB-328D-D7B343550C3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7">
              <a:extLst>
                <a:ext uri="{FF2B5EF4-FFF2-40B4-BE49-F238E27FC236}">
                  <a16:creationId xmlns:a16="http://schemas.microsoft.com/office/drawing/2014/main" id="{8A248A31-A7B9-42AA-DA8C-E64B6D57928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8">
              <a:extLst>
                <a:ext uri="{FF2B5EF4-FFF2-40B4-BE49-F238E27FC236}">
                  <a16:creationId xmlns:a16="http://schemas.microsoft.com/office/drawing/2014/main" id="{2E277B2D-D370-592F-7139-378E51020A36}"/>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9">
              <a:extLst>
                <a:ext uri="{FF2B5EF4-FFF2-40B4-BE49-F238E27FC236}">
                  <a16:creationId xmlns:a16="http://schemas.microsoft.com/office/drawing/2014/main" id="{29F57BD6-877C-C6D4-E928-32766C02106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30">
              <a:extLst>
                <a:ext uri="{FF2B5EF4-FFF2-40B4-BE49-F238E27FC236}">
                  <a16:creationId xmlns:a16="http://schemas.microsoft.com/office/drawing/2014/main" id="{C2F193B7-EE77-A80D-419A-767CB170372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31">
              <a:extLst>
                <a:ext uri="{FF2B5EF4-FFF2-40B4-BE49-F238E27FC236}">
                  <a16:creationId xmlns:a16="http://schemas.microsoft.com/office/drawing/2014/main" id="{4E9C199D-7068-2829-4902-D14E56AFD7A7}"/>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32">
              <a:extLst>
                <a:ext uri="{FF2B5EF4-FFF2-40B4-BE49-F238E27FC236}">
                  <a16:creationId xmlns:a16="http://schemas.microsoft.com/office/drawing/2014/main" id="{ADFB54BA-F4DF-D2A7-B288-C414E5269DA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57" name="Text Box 133">
            <a:extLst>
              <a:ext uri="{FF2B5EF4-FFF2-40B4-BE49-F238E27FC236}">
                <a16:creationId xmlns:a16="http://schemas.microsoft.com/office/drawing/2014/main" id="{2B51432E-27A8-AAF1-6D04-AA46DC8629A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58" name="Text Box 134">
            <a:extLst>
              <a:ext uri="{FF2B5EF4-FFF2-40B4-BE49-F238E27FC236}">
                <a16:creationId xmlns:a16="http://schemas.microsoft.com/office/drawing/2014/main" id="{DCD94411-A1DB-3A63-E41F-94DF315A383B}"/>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59" name="Text Box 135">
            <a:extLst>
              <a:ext uri="{FF2B5EF4-FFF2-40B4-BE49-F238E27FC236}">
                <a16:creationId xmlns:a16="http://schemas.microsoft.com/office/drawing/2014/main" id="{FBCE1E0B-F2E4-A0A4-7F29-0E9A35703870}"/>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Text Box 136">
            <a:extLst>
              <a:ext uri="{FF2B5EF4-FFF2-40B4-BE49-F238E27FC236}">
                <a16:creationId xmlns:a16="http://schemas.microsoft.com/office/drawing/2014/main" id="{E4F2916A-F3B7-DF8C-62A0-070B12245849}"/>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Text Box 137">
            <a:extLst>
              <a:ext uri="{FF2B5EF4-FFF2-40B4-BE49-F238E27FC236}">
                <a16:creationId xmlns:a16="http://schemas.microsoft.com/office/drawing/2014/main" id="{7A947CAA-1B24-2702-4F99-9785744B38DF}"/>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8">
            <a:extLst>
              <a:ext uri="{FF2B5EF4-FFF2-40B4-BE49-F238E27FC236}">
                <a16:creationId xmlns:a16="http://schemas.microsoft.com/office/drawing/2014/main" id="{DC37BE35-AC7C-66BB-E329-A87D491517B6}"/>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3" name="Text Box 139">
            <a:extLst>
              <a:ext uri="{FF2B5EF4-FFF2-40B4-BE49-F238E27FC236}">
                <a16:creationId xmlns:a16="http://schemas.microsoft.com/office/drawing/2014/main" id="{9FBC9A7E-0E6F-94BF-D663-4E883592C84D}"/>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4" name="Text Box 140">
            <a:extLst>
              <a:ext uri="{FF2B5EF4-FFF2-40B4-BE49-F238E27FC236}">
                <a16:creationId xmlns:a16="http://schemas.microsoft.com/office/drawing/2014/main" id="{3616C64A-A48F-024C-4390-70E4178A018D}"/>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5" name="Text Box 141">
            <a:extLst>
              <a:ext uri="{FF2B5EF4-FFF2-40B4-BE49-F238E27FC236}">
                <a16:creationId xmlns:a16="http://schemas.microsoft.com/office/drawing/2014/main" id="{287222A6-C49C-3876-42BA-82CA49614B35}"/>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6" name="Text Box 142">
            <a:extLst>
              <a:ext uri="{FF2B5EF4-FFF2-40B4-BE49-F238E27FC236}">
                <a16:creationId xmlns:a16="http://schemas.microsoft.com/office/drawing/2014/main" id="{ABAF6C7B-D0E8-7F9D-B408-758D2AA408DE}"/>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67" name="Text Box 143">
            <a:extLst>
              <a:ext uri="{FF2B5EF4-FFF2-40B4-BE49-F238E27FC236}">
                <a16:creationId xmlns:a16="http://schemas.microsoft.com/office/drawing/2014/main" id="{B3C123AF-0AFB-67EC-98EC-724409B7EDF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68" name="Text Box 144">
            <a:extLst>
              <a:ext uri="{FF2B5EF4-FFF2-40B4-BE49-F238E27FC236}">
                <a16:creationId xmlns:a16="http://schemas.microsoft.com/office/drawing/2014/main" id="{7EF50025-B3E6-184B-0E1B-1AE9DB6D811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36932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42B-3CF8-32B4-C6CB-491A43A56DF6}"/>
              </a:ext>
            </a:extLst>
          </p:cNvPr>
          <p:cNvSpPr>
            <a:spLocks noGrp="1"/>
          </p:cNvSpPr>
          <p:nvPr>
            <p:ph type="title"/>
          </p:nvPr>
        </p:nvSpPr>
        <p:spPr/>
        <p:txBody>
          <a:bodyPr/>
          <a:lstStyle/>
          <a:p>
            <a:r>
              <a:rPr lang="en-US" dirty="0"/>
              <a:t>Walkthrough – V </a:t>
            </a:r>
          </a:p>
        </p:txBody>
      </p:sp>
      <p:sp>
        <p:nvSpPr>
          <p:cNvPr id="4" name="Text Box 3">
            <a:extLst>
              <a:ext uri="{FF2B5EF4-FFF2-40B4-BE49-F238E27FC236}">
                <a16:creationId xmlns:a16="http://schemas.microsoft.com/office/drawing/2014/main" id="{FCC5BFDA-AE4C-7E7A-0DF0-F5A55CC4EE4C}"/>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2:</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92ECA282-272C-53E9-AE09-6ABBCAA43615}"/>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BEA1A6B3-98FC-CE3D-408A-23FEA24B0BED}"/>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EBF8DC8D-5847-3695-92E3-BDE411CEB73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75D604CC-9589-2C47-8162-96639718E217}"/>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16D28AE1-895B-E15A-A0CA-E8F72E2374AB}"/>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1">
            <a:extLst>
              <a:ext uri="{FF2B5EF4-FFF2-40B4-BE49-F238E27FC236}">
                <a16:creationId xmlns:a16="http://schemas.microsoft.com/office/drawing/2014/main" id="{5EBF38FB-A2BE-498A-78E8-6B6E603CD825}"/>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2">
            <a:extLst>
              <a:ext uri="{FF2B5EF4-FFF2-40B4-BE49-F238E27FC236}">
                <a16:creationId xmlns:a16="http://schemas.microsoft.com/office/drawing/2014/main" id="{E184ECF0-C6BD-528E-042F-CC55502D556C}"/>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2" name="Oval 13">
            <a:extLst>
              <a:ext uri="{FF2B5EF4-FFF2-40B4-BE49-F238E27FC236}">
                <a16:creationId xmlns:a16="http://schemas.microsoft.com/office/drawing/2014/main" id="{44016AF6-7B2E-5E49-DC8F-F650C6C42D58}"/>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5EBF84C6-F112-6E4D-A1ED-1C74C582F643}"/>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4" name="Oval 15">
            <a:extLst>
              <a:ext uri="{FF2B5EF4-FFF2-40B4-BE49-F238E27FC236}">
                <a16:creationId xmlns:a16="http://schemas.microsoft.com/office/drawing/2014/main" id="{3262A06B-85CC-42B5-81D1-AC2FCBEF2F04}"/>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6">
            <a:extLst>
              <a:ext uri="{FF2B5EF4-FFF2-40B4-BE49-F238E27FC236}">
                <a16:creationId xmlns:a16="http://schemas.microsoft.com/office/drawing/2014/main" id="{8C3E1F69-09AD-BB8E-2E37-F8581341B1C4}"/>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6" name="Oval 17">
            <a:extLst>
              <a:ext uri="{FF2B5EF4-FFF2-40B4-BE49-F238E27FC236}">
                <a16:creationId xmlns:a16="http://schemas.microsoft.com/office/drawing/2014/main" id="{C558E683-306C-5A89-E284-F94CB5CC5C0B}"/>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8">
            <a:extLst>
              <a:ext uri="{FF2B5EF4-FFF2-40B4-BE49-F238E27FC236}">
                <a16:creationId xmlns:a16="http://schemas.microsoft.com/office/drawing/2014/main" id="{B30EC7A8-8B8A-6924-D8D4-90E4AFF8BCCC}"/>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8" name="Oval 19">
            <a:extLst>
              <a:ext uri="{FF2B5EF4-FFF2-40B4-BE49-F238E27FC236}">
                <a16:creationId xmlns:a16="http://schemas.microsoft.com/office/drawing/2014/main" id="{87A8BC94-2CDE-FA24-D070-DC0C140BF875}"/>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0">
            <a:extLst>
              <a:ext uri="{FF2B5EF4-FFF2-40B4-BE49-F238E27FC236}">
                <a16:creationId xmlns:a16="http://schemas.microsoft.com/office/drawing/2014/main" id="{EE5514FF-9747-E89A-E658-A7A8031ED720}"/>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0" name="Line 21">
            <a:extLst>
              <a:ext uri="{FF2B5EF4-FFF2-40B4-BE49-F238E27FC236}">
                <a16:creationId xmlns:a16="http://schemas.microsoft.com/office/drawing/2014/main" id="{CD17F47B-CDB5-392F-00C5-56C9D797F743}"/>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E3F5F629-18BC-63D0-CC65-0BFB680D4F1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3">
            <a:extLst>
              <a:ext uri="{FF2B5EF4-FFF2-40B4-BE49-F238E27FC236}">
                <a16:creationId xmlns:a16="http://schemas.microsoft.com/office/drawing/2014/main" id="{6CAA34D2-C43A-CC5F-E155-9B59027AD042}"/>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4">
            <a:extLst>
              <a:ext uri="{FF2B5EF4-FFF2-40B4-BE49-F238E27FC236}">
                <a16:creationId xmlns:a16="http://schemas.microsoft.com/office/drawing/2014/main" id="{CE54795F-BE76-A970-7994-3063CC274498}"/>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5">
            <a:extLst>
              <a:ext uri="{FF2B5EF4-FFF2-40B4-BE49-F238E27FC236}">
                <a16:creationId xmlns:a16="http://schemas.microsoft.com/office/drawing/2014/main" id="{FB1044A0-B22E-F410-C39E-A0D80D83F6B0}"/>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3A79A24C-39A6-97DB-BEB8-1F8920FA7226}"/>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7">
            <a:extLst>
              <a:ext uri="{FF2B5EF4-FFF2-40B4-BE49-F238E27FC236}">
                <a16:creationId xmlns:a16="http://schemas.microsoft.com/office/drawing/2014/main" id="{C20DD4F3-4693-3BEB-3436-3DCD3A3B766E}"/>
              </a:ext>
            </a:extLst>
          </p:cNvPr>
          <p:cNvSpPr>
            <a:spLocks noChangeArrowheads="1"/>
          </p:cNvSpPr>
          <p:nvPr/>
        </p:nvSpPr>
        <p:spPr bwMode="auto">
          <a:xfrm>
            <a:off x="6269038" y="141469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8">
            <a:extLst>
              <a:ext uri="{FF2B5EF4-FFF2-40B4-BE49-F238E27FC236}">
                <a16:creationId xmlns:a16="http://schemas.microsoft.com/office/drawing/2014/main" id="{B1DDFC3D-6DD3-A963-8996-604F53729682}"/>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9">
            <a:extLst>
              <a:ext uri="{FF2B5EF4-FFF2-40B4-BE49-F238E27FC236}">
                <a16:creationId xmlns:a16="http://schemas.microsoft.com/office/drawing/2014/main" id="{B3000326-9220-BAA0-AC36-E149A561D95C}"/>
              </a:ext>
            </a:extLst>
          </p:cNvPr>
          <p:cNvSpPr>
            <a:spLocks noChangeShapeType="1"/>
          </p:cNvSpPr>
          <p:nvPr/>
        </p:nvSpPr>
        <p:spPr bwMode="auto">
          <a:xfrm>
            <a:off x="70580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30">
            <a:extLst>
              <a:ext uri="{FF2B5EF4-FFF2-40B4-BE49-F238E27FC236}">
                <a16:creationId xmlns:a16="http://schemas.microsoft.com/office/drawing/2014/main" id="{0BB5AE34-384D-C868-F7D4-C492D6C6C9DB}"/>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58112977-7574-1CA5-E158-22F731A55D65}"/>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7893255B-3C98-2B44-DF14-4BC4EE548964}"/>
              </a:ext>
            </a:extLst>
          </p:cNvPr>
          <p:cNvSpPr>
            <a:spLocks noChangeShapeType="1"/>
          </p:cNvSpPr>
          <p:nvPr/>
        </p:nvSpPr>
        <p:spPr bwMode="auto">
          <a:xfrm>
            <a:off x="6269038" y="18464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900772F0-B11B-E76F-492F-0AE3657A6E64}"/>
              </a:ext>
            </a:extLst>
          </p:cNvPr>
          <p:cNvSpPr>
            <a:spLocks noChangeShapeType="1"/>
          </p:cNvSpPr>
          <p:nvPr/>
        </p:nvSpPr>
        <p:spPr bwMode="auto">
          <a:xfrm>
            <a:off x="6269038" y="22782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4F3E8CD5-CC6E-7DE3-C468-A01FBBFF30D8}"/>
              </a:ext>
            </a:extLst>
          </p:cNvPr>
          <p:cNvSpPr>
            <a:spLocks noChangeShapeType="1"/>
          </p:cNvSpPr>
          <p:nvPr/>
        </p:nvSpPr>
        <p:spPr bwMode="auto">
          <a:xfrm>
            <a:off x="6269038" y="27116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5">
            <a:extLst>
              <a:ext uri="{FF2B5EF4-FFF2-40B4-BE49-F238E27FC236}">
                <a16:creationId xmlns:a16="http://schemas.microsoft.com/office/drawing/2014/main" id="{138B4A9E-1A57-A35B-D557-E91A8D4888D8}"/>
              </a:ext>
            </a:extLst>
          </p:cNvPr>
          <p:cNvSpPr>
            <a:spLocks noChangeShapeType="1"/>
          </p:cNvSpPr>
          <p:nvPr/>
        </p:nvSpPr>
        <p:spPr bwMode="auto">
          <a:xfrm>
            <a:off x="6269038" y="31434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6">
            <a:extLst>
              <a:ext uri="{FF2B5EF4-FFF2-40B4-BE49-F238E27FC236}">
                <a16:creationId xmlns:a16="http://schemas.microsoft.com/office/drawing/2014/main" id="{A104A083-2F52-BCEF-9ECE-2CC05D7E31DD}"/>
              </a:ext>
            </a:extLst>
          </p:cNvPr>
          <p:cNvSpPr>
            <a:spLocks noChangeShapeType="1"/>
          </p:cNvSpPr>
          <p:nvPr/>
        </p:nvSpPr>
        <p:spPr bwMode="auto">
          <a:xfrm>
            <a:off x="6269038" y="35736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7">
            <a:extLst>
              <a:ext uri="{FF2B5EF4-FFF2-40B4-BE49-F238E27FC236}">
                <a16:creationId xmlns:a16="http://schemas.microsoft.com/office/drawing/2014/main" id="{F469B71F-2B0D-E93E-AA18-7B8AAFC0FC70}"/>
              </a:ext>
            </a:extLst>
          </p:cNvPr>
          <p:cNvSpPr>
            <a:spLocks noChangeShapeType="1"/>
          </p:cNvSpPr>
          <p:nvPr/>
        </p:nvSpPr>
        <p:spPr bwMode="auto">
          <a:xfrm>
            <a:off x="7058026" y="184649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8">
            <a:extLst>
              <a:ext uri="{FF2B5EF4-FFF2-40B4-BE49-F238E27FC236}">
                <a16:creationId xmlns:a16="http://schemas.microsoft.com/office/drawing/2014/main" id="{89E58DDF-97D1-7EB7-1977-78121594BE17}"/>
              </a:ext>
            </a:extLst>
          </p:cNvPr>
          <p:cNvSpPr>
            <a:spLocks noChangeShapeType="1"/>
          </p:cNvSpPr>
          <p:nvPr/>
        </p:nvSpPr>
        <p:spPr bwMode="auto">
          <a:xfrm>
            <a:off x="6269039" y="227829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9">
            <a:extLst>
              <a:ext uri="{FF2B5EF4-FFF2-40B4-BE49-F238E27FC236}">
                <a16:creationId xmlns:a16="http://schemas.microsoft.com/office/drawing/2014/main" id="{A71C410F-6135-120E-A55A-0D1D4582EB06}"/>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0">
            <a:extLst>
              <a:ext uri="{FF2B5EF4-FFF2-40B4-BE49-F238E27FC236}">
                <a16:creationId xmlns:a16="http://schemas.microsoft.com/office/drawing/2014/main" id="{71C4B0EE-5687-19AA-FAF6-9115D40D067D}"/>
              </a:ext>
            </a:extLst>
          </p:cNvPr>
          <p:cNvSpPr>
            <a:spLocks noChangeShapeType="1"/>
          </p:cNvSpPr>
          <p:nvPr/>
        </p:nvSpPr>
        <p:spPr bwMode="auto">
          <a:xfrm>
            <a:off x="6269038" y="271168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1">
            <a:extLst>
              <a:ext uri="{FF2B5EF4-FFF2-40B4-BE49-F238E27FC236}">
                <a16:creationId xmlns:a16="http://schemas.microsoft.com/office/drawing/2014/main" id="{BA047F8E-BB22-D199-A46F-D3E9EB0D2B44}"/>
              </a:ext>
            </a:extLst>
          </p:cNvPr>
          <p:cNvSpPr>
            <a:spLocks noChangeShapeType="1"/>
          </p:cNvSpPr>
          <p:nvPr/>
        </p:nvSpPr>
        <p:spPr bwMode="auto">
          <a:xfrm>
            <a:off x="7450138" y="271168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2">
            <a:extLst>
              <a:ext uri="{FF2B5EF4-FFF2-40B4-BE49-F238E27FC236}">
                <a16:creationId xmlns:a16="http://schemas.microsoft.com/office/drawing/2014/main" id="{44DFF231-7E37-EA55-AC0E-17587E3C5681}"/>
              </a:ext>
            </a:extLst>
          </p:cNvPr>
          <p:cNvSpPr>
            <a:spLocks noChangeShapeType="1"/>
          </p:cNvSpPr>
          <p:nvPr/>
        </p:nvSpPr>
        <p:spPr bwMode="auto">
          <a:xfrm flipV="1">
            <a:off x="6269039" y="3137133"/>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3">
            <a:extLst>
              <a:ext uri="{FF2B5EF4-FFF2-40B4-BE49-F238E27FC236}">
                <a16:creationId xmlns:a16="http://schemas.microsoft.com/office/drawing/2014/main" id="{A6269E50-FEED-B3DA-B78D-1C492954CF4C}"/>
              </a:ext>
            </a:extLst>
          </p:cNvPr>
          <p:cNvSpPr>
            <a:spLocks noChangeShapeType="1"/>
          </p:cNvSpPr>
          <p:nvPr/>
        </p:nvSpPr>
        <p:spPr bwMode="auto">
          <a:xfrm flipV="1">
            <a:off x="6269039" y="357210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4">
            <a:extLst>
              <a:ext uri="{FF2B5EF4-FFF2-40B4-BE49-F238E27FC236}">
                <a16:creationId xmlns:a16="http://schemas.microsoft.com/office/drawing/2014/main" id="{8B1CD5E2-857F-C31E-686F-830C60AB9722}"/>
              </a:ext>
            </a:extLst>
          </p:cNvPr>
          <p:cNvSpPr>
            <a:spLocks noChangeShapeType="1"/>
          </p:cNvSpPr>
          <p:nvPr/>
        </p:nvSpPr>
        <p:spPr bwMode="auto">
          <a:xfrm flipV="1">
            <a:off x="6724650" y="357369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 Box 45">
            <a:extLst>
              <a:ext uri="{FF2B5EF4-FFF2-40B4-BE49-F238E27FC236}">
                <a16:creationId xmlns:a16="http://schemas.microsoft.com/office/drawing/2014/main" id="{1864AFCE-0468-F56E-746C-CD70C7738907}"/>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5" name="Text Box 46">
            <a:extLst>
              <a:ext uri="{FF2B5EF4-FFF2-40B4-BE49-F238E27FC236}">
                <a16:creationId xmlns:a16="http://schemas.microsoft.com/office/drawing/2014/main" id="{A5D109DF-678E-EE5A-5021-873648C8EB13}"/>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6" name="Text Box 47">
            <a:extLst>
              <a:ext uri="{FF2B5EF4-FFF2-40B4-BE49-F238E27FC236}">
                <a16:creationId xmlns:a16="http://schemas.microsoft.com/office/drawing/2014/main" id="{7CF5ECFD-10CB-56D5-C1F8-B926665FACF3}"/>
              </a:ext>
            </a:extLst>
          </p:cNvPr>
          <p:cNvSpPr txBox="1">
            <a:spLocks noChangeArrowheads="1"/>
          </p:cNvSpPr>
          <p:nvPr/>
        </p:nvSpPr>
        <p:spPr bwMode="auto">
          <a:xfrm>
            <a:off x="6345239" y="242275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7" name="Text Box 48">
            <a:extLst>
              <a:ext uri="{FF2B5EF4-FFF2-40B4-BE49-F238E27FC236}">
                <a16:creationId xmlns:a16="http://schemas.microsoft.com/office/drawing/2014/main" id="{97255C90-EF4B-AA1D-4FD0-583D8AACEA3E}"/>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8" name="Text Box 49">
            <a:extLst>
              <a:ext uri="{FF2B5EF4-FFF2-40B4-BE49-F238E27FC236}">
                <a16:creationId xmlns:a16="http://schemas.microsoft.com/office/drawing/2014/main" id="{8E038641-8D07-7A21-1F80-93FE27FB9283}"/>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9" name="Text Box 50">
            <a:extLst>
              <a:ext uri="{FF2B5EF4-FFF2-40B4-BE49-F238E27FC236}">
                <a16:creationId xmlns:a16="http://schemas.microsoft.com/office/drawing/2014/main" id="{437980EF-EFA7-D771-EF3F-052122DCE2D0}"/>
              </a:ext>
            </a:extLst>
          </p:cNvPr>
          <p:cNvSpPr txBox="1">
            <a:spLocks noChangeArrowheads="1"/>
          </p:cNvSpPr>
          <p:nvPr/>
        </p:nvSpPr>
        <p:spPr bwMode="auto">
          <a:xfrm>
            <a:off x="6319838" y="328635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50" name="Text Box 51">
            <a:extLst>
              <a:ext uri="{FF2B5EF4-FFF2-40B4-BE49-F238E27FC236}">
                <a16:creationId xmlns:a16="http://schemas.microsoft.com/office/drawing/2014/main" id="{C7FFF012-09A2-FD15-2A42-55653D64F320}"/>
              </a:ext>
            </a:extLst>
          </p:cNvPr>
          <p:cNvSpPr txBox="1">
            <a:spLocks noChangeArrowheads="1"/>
          </p:cNvSpPr>
          <p:nvPr/>
        </p:nvSpPr>
        <p:spPr bwMode="auto">
          <a:xfrm>
            <a:off x="6951663" y="328635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51" name="Text Box 52">
            <a:extLst>
              <a:ext uri="{FF2B5EF4-FFF2-40B4-BE49-F238E27FC236}">
                <a16:creationId xmlns:a16="http://schemas.microsoft.com/office/drawing/2014/main" id="{2239CB41-0CE4-C52A-23C1-E7ACE2559505}"/>
              </a:ext>
            </a:extLst>
          </p:cNvPr>
          <p:cNvSpPr txBox="1">
            <a:spLocks noChangeArrowheads="1"/>
          </p:cNvSpPr>
          <p:nvPr/>
        </p:nvSpPr>
        <p:spPr bwMode="auto">
          <a:xfrm>
            <a:off x="4008438"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D</a:t>
            </a:r>
            <a:endParaRPr lang="en-US" altLang="zh-CN" i="1">
              <a:ea typeface="宋体" panose="02010600030101010101" pitchFamily="2" charset="-122"/>
            </a:endParaRPr>
          </a:p>
        </p:txBody>
      </p:sp>
      <p:sp>
        <p:nvSpPr>
          <p:cNvPr id="52" name="Oval 54">
            <a:extLst>
              <a:ext uri="{FF2B5EF4-FFF2-40B4-BE49-F238E27FC236}">
                <a16:creationId xmlns:a16="http://schemas.microsoft.com/office/drawing/2014/main" id="{25EF5CCF-D46A-DED5-724C-AD37ABF50FA0}"/>
              </a:ext>
            </a:extLst>
          </p:cNvPr>
          <p:cNvSpPr>
            <a:spLocks noChangeArrowheads="1"/>
          </p:cNvSpPr>
          <p:nvPr/>
        </p:nvSpPr>
        <p:spPr bwMode="auto">
          <a:xfrm>
            <a:off x="3198813" y="1398821"/>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3" name="Oval 55">
            <a:extLst>
              <a:ext uri="{FF2B5EF4-FFF2-40B4-BE49-F238E27FC236}">
                <a16:creationId xmlns:a16="http://schemas.microsoft.com/office/drawing/2014/main" id="{65A07A34-92BF-282C-0A58-3AC41E961A6D}"/>
              </a:ext>
            </a:extLst>
          </p:cNvPr>
          <p:cNvSpPr>
            <a:spLocks noChangeArrowheads="1"/>
          </p:cNvSpPr>
          <p:nvPr/>
        </p:nvSpPr>
        <p:spPr bwMode="auto">
          <a:xfrm>
            <a:off x="6705601" y="265294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4" name="Rectangle 56">
            <a:extLst>
              <a:ext uri="{FF2B5EF4-FFF2-40B4-BE49-F238E27FC236}">
                <a16:creationId xmlns:a16="http://schemas.microsoft.com/office/drawing/2014/main" id="{7FEEB9CE-970B-3E95-0F2F-F6990A3061FA}"/>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cs typeface="Times New Roman" panose="02020603050405020304" pitchFamily="18" charset="0"/>
              </a:rPr>
              <a:t>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D</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5" name="Text Box 57">
            <a:extLst>
              <a:ext uri="{FF2B5EF4-FFF2-40B4-BE49-F238E27FC236}">
                <a16:creationId xmlns:a16="http://schemas.microsoft.com/office/drawing/2014/main" id="{A2DF3DE4-C206-28FE-8061-2A28A3F06BE7}"/>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6" name="Rectangle 60">
            <a:extLst>
              <a:ext uri="{FF2B5EF4-FFF2-40B4-BE49-F238E27FC236}">
                <a16:creationId xmlns:a16="http://schemas.microsoft.com/office/drawing/2014/main" id="{6A9806AB-B503-2056-8154-55537D82EE3F}"/>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
        <p:nvSpPr>
          <p:cNvPr id="57" name="Text Box 61">
            <a:extLst>
              <a:ext uri="{FF2B5EF4-FFF2-40B4-BE49-F238E27FC236}">
                <a16:creationId xmlns:a16="http://schemas.microsoft.com/office/drawing/2014/main" id="{1F7458A8-E678-A14C-9E7B-9995A1C0E80F}"/>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Tree>
    <p:extLst>
      <p:ext uri="{BB962C8B-B14F-4D97-AF65-F5344CB8AC3E}">
        <p14:creationId xmlns:p14="http://schemas.microsoft.com/office/powerpoint/2010/main" val="8852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dissolve">
                                      <p:cBhvr>
                                        <p:cTn id="15" dur="500"/>
                                        <p:tgtEl>
                                          <p:spTgt spid="52"/>
                                        </p:tgtEl>
                                      </p:cBhvr>
                                    </p:animEffect>
                                  </p:childTnLst>
                                </p:cTn>
                              </p:par>
                              <p:par>
                                <p:cTn id="16" presetID="9"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dissolv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9"/>
                                        </p:tgtEl>
                                        <p:attrNameLst>
                                          <p:attrName>ppt_x</p:attrName>
                                        </p:attrNameLst>
                                      </p:cBhvr>
                                      <p:tavLst>
                                        <p:tav tm="0">
                                          <p:val>
                                            <p:strVal val="ppt_x"/>
                                          </p:val>
                                        </p:tav>
                                        <p:tav tm="100000">
                                          <p:val>
                                            <p:strVal val="ppt_x"/>
                                          </p:val>
                                        </p:tav>
                                      </p:tavLst>
                                    </p:anim>
                                    <p:anim calcmode="lin" valueType="num">
                                      <p:cBhvr additive="base">
                                        <p:cTn id="28" dur="500"/>
                                        <p:tgtEl>
                                          <p:spTgt spid="9"/>
                                        </p:tgtEl>
                                        <p:attrNameLst>
                                          <p:attrName>ppt_y</p:attrName>
                                        </p:attrNameLst>
                                      </p:cBhvr>
                                      <p:tavLst>
                                        <p:tav tm="0">
                                          <p:val>
                                            <p:strVal val="ppt_y"/>
                                          </p:val>
                                        </p:tav>
                                        <p:tav tm="100000">
                                          <p:val>
                                            <p:strVal val="1+ppt_h/2"/>
                                          </p:val>
                                        </p:tav>
                                      </p:tavLst>
                                    </p:anim>
                                    <p:set>
                                      <p:cBhvr>
                                        <p:cTn id="29" dur="1" fill="hold">
                                          <p:stCondLst>
                                            <p:cond delay="499"/>
                                          </p:stCondLst>
                                        </p:cTn>
                                        <p:tgtEl>
                                          <p:spTgt spid="9"/>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20"/>
                                        </p:tgtEl>
                                        <p:attrNameLst>
                                          <p:attrName>ppt_x</p:attrName>
                                        </p:attrNameLst>
                                      </p:cBhvr>
                                      <p:tavLst>
                                        <p:tav tm="0">
                                          <p:val>
                                            <p:strVal val="ppt_x"/>
                                          </p:val>
                                        </p:tav>
                                        <p:tav tm="100000">
                                          <p:val>
                                            <p:strVal val="ppt_x"/>
                                          </p:val>
                                        </p:tav>
                                      </p:tavLst>
                                    </p:anim>
                                    <p:anim calcmode="lin" valueType="num">
                                      <p:cBhvr additive="base">
                                        <p:cTn id="32" dur="500"/>
                                        <p:tgtEl>
                                          <p:spTgt spid="20"/>
                                        </p:tgtEl>
                                        <p:attrNameLst>
                                          <p:attrName>ppt_y</p:attrName>
                                        </p:attrNameLst>
                                      </p:cBhvr>
                                      <p:tavLst>
                                        <p:tav tm="0">
                                          <p:val>
                                            <p:strVal val="ppt_y"/>
                                          </p:val>
                                        </p:tav>
                                        <p:tav tm="100000">
                                          <p:val>
                                            <p:strVal val="1+ppt_h/2"/>
                                          </p:val>
                                        </p:tav>
                                      </p:tavLst>
                                    </p:anim>
                                    <p:set>
                                      <p:cBhvr>
                                        <p:cTn id="33" dur="1" fill="hold">
                                          <p:stCondLst>
                                            <p:cond delay="499"/>
                                          </p:stCondLst>
                                        </p:cTn>
                                        <p:tgtEl>
                                          <p:spTgt spid="20"/>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21"/>
                                        </p:tgtEl>
                                        <p:attrNameLst>
                                          <p:attrName>ppt_x</p:attrName>
                                        </p:attrNameLst>
                                      </p:cBhvr>
                                      <p:tavLst>
                                        <p:tav tm="0">
                                          <p:val>
                                            <p:strVal val="ppt_x"/>
                                          </p:val>
                                        </p:tav>
                                        <p:tav tm="100000">
                                          <p:val>
                                            <p:strVal val="ppt_x"/>
                                          </p:val>
                                        </p:tav>
                                      </p:tavLst>
                                    </p:anim>
                                    <p:anim calcmode="lin" valueType="num">
                                      <p:cBhvr additive="base">
                                        <p:cTn id="36" dur="500"/>
                                        <p:tgtEl>
                                          <p:spTgt spid="21"/>
                                        </p:tgtEl>
                                        <p:attrNameLst>
                                          <p:attrName>ppt_y</p:attrName>
                                        </p:attrNameLst>
                                      </p:cBhvr>
                                      <p:tavLst>
                                        <p:tav tm="0">
                                          <p:val>
                                            <p:strVal val="ppt_y"/>
                                          </p:val>
                                        </p:tav>
                                        <p:tav tm="100000">
                                          <p:val>
                                            <p:strVal val="1+ppt_h/2"/>
                                          </p:val>
                                        </p:tav>
                                      </p:tavLst>
                                    </p:anim>
                                    <p:set>
                                      <p:cBhvr>
                                        <p:cTn id="37" dur="1" fill="hold">
                                          <p:stCondLst>
                                            <p:cond delay="499"/>
                                          </p:stCondLst>
                                        </p:cTn>
                                        <p:tgtEl>
                                          <p:spTgt spid="21"/>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52"/>
                                        </p:tgtEl>
                                        <p:attrNameLst>
                                          <p:attrName>ppt_x</p:attrName>
                                        </p:attrNameLst>
                                      </p:cBhvr>
                                      <p:tavLst>
                                        <p:tav tm="0">
                                          <p:val>
                                            <p:strVal val="ppt_x"/>
                                          </p:val>
                                        </p:tav>
                                        <p:tav tm="100000">
                                          <p:val>
                                            <p:strVal val="ppt_x"/>
                                          </p:val>
                                        </p:tav>
                                      </p:tavLst>
                                    </p:anim>
                                    <p:anim calcmode="lin" valueType="num">
                                      <p:cBhvr additive="base">
                                        <p:cTn id="40" dur="500"/>
                                        <p:tgtEl>
                                          <p:spTgt spid="52"/>
                                        </p:tgtEl>
                                        <p:attrNameLst>
                                          <p:attrName>ppt_y</p:attrName>
                                        </p:attrNameLst>
                                      </p:cBhvr>
                                      <p:tavLst>
                                        <p:tav tm="0">
                                          <p:val>
                                            <p:strVal val="ppt_y"/>
                                          </p:val>
                                        </p:tav>
                                        <p:tav tm="100000">
                                          <p:val>
                                            <p:strVal val="1+ppt_h/2"/>
                                          </p:val>
                                        </p:tav>
                                      </p:tavLst>
                                    </p:anim>
                                    <p:set>
                                      <p:cBhvr>
                                        <p:cTn id="41" dur="1" fill="hold">
                                          <p:stCondLst>
                                            <p:cond delay="499"/>
                                          </p:stCondLst>
                                        </p:cTn>
                                        <p:tgtEl>
                                          <p:spTgt spid="52"/>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41"/>
                                        </p:tgtEl>
                                        <p:attrNameLst>
                                          <p:attrName>ppt_x</p:attrName>
                                        </p:attrNameLst>
                                      </p:cBhvr>
                                      <p:tavLst>
                                        <p:tav tm="0">
                                          <p:val>
                                            <p:strVal val="ppt_x"/>
                                          </p:val>
                                        </p:tav>
                                        <p:tav tm="100000">
                                          <p:val>
                                            <p:strVal val="ppt_x"/>
                                          </p:val>
                                        </p:tav>
                                      </p:tavLst>
                                    </p:anim>
                                    <p:anim calcmode="lin" valueType="num">
                                      <p:cBhvr additive="base">
                                        <p:cTn id="44" dur="500"/>
                                        <p:tgtEl>
                                          <p:spTgt spid="41"/>
                                        </p:tgtEl>
                                        <p:attrNameLst>
                                          <p:attrName>ppt_y</p:attrName>
                                        </p:attrNameLst>
                                      </p:cBhvr>
                                      <p:tavLst>
                                        <p:tav tm="0">
                                          <p:val>
                                            <p:strVal val="ppt_y"/>
                                          </p:val>
                                        </p:tav>
                                        <p:tav tm="100000">
                                          <p:val>
                                            <p:strVal val="1+ppt_h/2"/>
                                          </p:val>
                                        </p:tav>
                                      </p:tavLst>
                                    </p:anim>
                                    <p:set>
                                      <p:cBhvr>
                                        <p:cTn id="45" dur="1" fill="hold">
                                          <p:stCondLst>
                                            <p:cond delay="499"/>
                                          </p:stCondLst>
                                        </p:cTn>
                                        <p:tgtEl>
                                          <p:spTgt spid="41"/>
                                        </p:tgtEl>
                                        <p:attrNameLst>
                                          <p:attrName>style.visibility</p:attrName>
                                        </p:attrNameLst>
                                      </p:cBhvr>
                                      <p:to>
                                        <p:strVal val="hidden"/>
                                      </p:to>
                                    </p:set>
                                  </p:childTnLst>
                                </p:cTn>
                              </p:par>
                              <p:par>
                                <p:cTn id="46" presetID="2" presetClass="exit" presetSubtype="4" fill="hold" grpId="0" nodeType="withEffect">
                                  <p:stCondLst>
                                    <p:cond delay="0"/>
                                  </p:stCondLst>
                                  <p:childTnLst>
                                    <p:anim calcmode="lin" valueType="num">
                                      <p:cBhvr additive="base">
                                        <p:cTn id="47" dur="500"/>
                                        <p:tgtEl>
                                          <p:spTgt spid="48"/>
                                        </p:tgtEl>
                                        <p:attrNameLst>
                                          <p:attrName>ppt_x</p:attrName>
                                        </p:attrNameLst>
                                      </p:cBhvr>
                                      <p:tavLst>
                                        <p:tav tm="0">
                                          <p:val>
                                            <p:strVal val="ppt_x"/>
                                          </p:val>
                                        </p:tav>
                                        <p:tav tm="100000">
                                          <p:val>
                                            <p:strVal val="ppt_x"/>
                                          </p:val>
                                        </p:tav>
                                      </p:tavLst>
                                    </p:anim>
                                    <p:anim calcmode="lin" valueType="num">
                                      <p:cBhvr additive="base">
                                        <p:cTn id="48" dur="500"/>
                                        <p:tgtEl>
                                          <p:spTgt spid="48"/>
                                        </p:tgtEl>
                                        <p:attrNameLst>
                                          <p:attrName>ppt_y</p:attrName>
                                        </p:attrNameLst>
                                      </p:cBhvr>
                                      <p:tavLst>
                                        <p:tav tm="0">
                                          <p:val>
                                            <p:strVal val="ppt_y"/>
                                          </p:val>
                                        </p:tav>
                                        <p:tav tm="100000">
                                          <p:val>
                                            <p:strVal val="1+ppt_h/2"/>
                                          </p:val>
                                        </p:tav>
                                      </p:tavLst>
                                    </p:anim>
                                    <p:set>
                                      <p:cBhvr>
                                        <p:cTn id="49" dur="1" fill="hold">
                                          <p:stCondLst>
                                            <p:cond delay="499"/>
                                          </p:stCondLst>
                                        </p:cTn>
                                        <p:tgtEl>
                                          <p:spTgt spid="48"/>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53"/>
                                        </p:tgtEl>
                                        <p:attrNameLst>
                                          <p:attrName>ppt_x</p:attrName>
                                        </p:attrNameLst>
                                      </p:cBhvr>
                                      <p:tavLst>
                                        <p:tav tm="0">
                                          <p:val>
                                            <p:strVal val="ppt_x"/>
                                          </p:val>
                                        </p:tav>
                                        <p:tav tm="100000">
                                          <p:val>
                                            <p:strVal val="ppt_x"/>
                                          </p:val>
                                        </p:tav>
                                      </p:tavLst>
                                    </p:anim>
                                    <p:anim calcmode="lin" valueType="num">
                                      <p:cBhvr additive="base">
                                        <p:cTn id="52" dur="500"/>
                                        <p:tgtEl>
                                          <p:spTgt spid="53"/>
                                        </p:tgtEl>
                                        <p:attrNameLst>
                                          <p:attrName>ppt_y</p:attrName>
                                        </p:attrNameLst>
                                      </p:cBhvr>
                                      <p:tavLst>
                                        <p:tav tm="0">
                                          <p:val>
                                            <p:strVal val="ppt_y"/>
                                          </p:val>
                                        </p:tav>
                                        <p:tav tm="100000">
                                          <p:val>
                                            <p:strVal val="1+ppt_h/2"/>
                                          </p:val>
                                        </p:tav>
                                      </p:tavLst>
                                    </p:anim>
                                    <p:set>
                                      <p:cBhvr>
                                        <p:cTn id="53" dur="1" fill="hold">
                                          <p:stCondLst>
                                            <p:cond delay="499"/>
                                          </p:stCondLst>
                                        </p:cTn>
                                        <p:tgtEl>
                                          <p:spTgt spid="53"/>
                                        </p:tgtEl>
                                        <p:attrNameLst>
                                          <p:attrName>style.visibility</p:attrName>
                                        </p:attrNameLst>
                                      </p:cBhvr>
                                      <p:to>
                                        <p:strVal val="hidden"/>
                                      </p:to>
                                    </p:set>
                                  </p:childTnLst>
                                </p:cTn>
                              </p:par>
                              <p:par>
                                <p:cTn id="54" presetID="2" presetClass="exit" presetSubtype="4" fill="hold" grpId="0" nodeType="withEffect">
                                  <p:stCondLst>
                                    <p:cond delay="0"/>
                                  </p:stCondLst>
                                  <p:childTnLst>
                                    <p:anim calcmode="lin" valueType="num">
                                      <p:cBhvr additive="base">
                                        <p:cTn id="55" dur="500"/>
                                        <p:tgtEl>
                                          <p:spTgt spid="57"/>
                                        </p:tgtEl>
                                        <p:attrNameLst>
                                          <p:attrName>ppt_x</p:attrName>
                                        </p:attrNameLst>
                                      </p:cBhvr>
                                      <p:tavLst>
                                        <p:tav tm="0">
                                          <p:val>
                                            <p:strVal val="ppt_x"/>
                                          </p:val>
                                        </p:tav>
                                        <p:tav tm="100000">
                                          <p:val>
                                            <p:strVal val="ppt_x"/>
                                          </p:val>
                                        </p:tav>
                                      </p:tavLst>
                                    </p:anim>
                                    <p:anim calcmode="lin" valueType="num">
                                      <p:cBhvr additive="base">
                                        <p:cTn id="56" dur="500"/>
                                        <p:tgtEl>
                                          <p:spTgt spid="57"/>
                                        </p:tgtEl>
                                        <p:attrNameLst>
                                          <p:attrName>ppt_y</p:attrName>
                                        </p:attrNameLst>
                                      </p:cBhvr>
                                      <p:tavLst>
                                        <p:tav tm="0">
                                          <p:val>
                                            <p:strVal val="ppt_y"/>
                                          </p:val>
                                        </p:tav>
                                        <p:tav tm="100000">
                                          <p:val>
                                            <p:strVal val="1+ppt_h/2"/>
                                          </p:val>
                                        </p:tav>
                                      </p:tavLst>
                                    </p:anim>
                                    <p:set>
                                      <p:cBhvr>
                                        <p:cTn id="5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8" grpId="0" animBg="1"/>
      <p:bldP spid="51" grpId="0" animBg="1"/>
      <p:bldP spid="54" grpId="0" autoUpdateAnimBg="0"/>
      <p:bldP spid="5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1C8C-ABA0-0D07-F020-197B7FBE4A9B}"/>
              </a:ext>
            </a:extLst>
          </p:cNvPr>
          <p:cNvSpPr>
            <a:spLocks noGrp="1"/>
          </p:cNvSpPr>
          <p:nvPr>
            <p:ph type="title"/>
          </p:nvPr>
        </p:nvSpPr>
        <p:spPr/>
        <p:txBody>
          <a:bodyPr/>
          <a:lstStyle/>
          <a:p>
            <a:r>
              <a:rPr lang="en-US" dirty="0"/>
              <a:t>Walkthrough – VI </a:t>
            </a:r>
          </a:p>
        </p:txBody>
      </p:sp>
      <p:grpSp>
        <p:nvGrpSpPr>
          <p:cNvPr id="4" name="Group 26">
            <a:extLst>
              <a:ext uri="{FF2B5EF4-FFF2-40B4-BE49-F238E27FC236}">
                <a16:creationId xmlns:a16="http://schemas.microsoft.com/office/drawing/2014/main" id="{C4E66034-B372-9975-FD04-4E497B3D2D3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9A460AFE-50B6-6A85-70E8-1D7ECD87809D}"/>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8CFBA218-A63F-5915-1C00-F010AD7221DB}"/>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66C362FB-5C97-C1DC-9797-3907238E0952}"/>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CB6A1F6C-690B-E9DF-45C5-6663DF1D4BEE}"/>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CDDA31F0-42E2-1D81-B857-BC218EBE795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5DA3E47B-AB86-2D5E-A9D6-CD898980826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512723F6-CB3F-0DE6-1ABA-1172EA4816E5}"/>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CB3E3B43-6662-4990-9132-64DA015399E2}"/>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F522F3F-4FC5-93C1-E95E-815A0446F13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AEA52594-1A0C-37E2-BFF1-B00CBB139984}"/>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0D9B8344-CF33-2005-54A1-24D8B6314F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0F05E8B-803D-5903-ADB9-43A33B050EC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4DFB2261-0C0A-64BD-149C-49F650B7E666}"/>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53D3DA80-2793-BB76-6B06-BA96211D615A}"/>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D7D9FF71-AE13-6EE9-CD1F-472E7928E494}"/>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6B970AE5-B178-EB75-80AD-34C73695708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30AE85A2-4397-303F-FF44-CA88E31292B1}"/>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4C452375-A97F-C7D1-ECEE-784E157A1F81}"/>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F4F006FD-DF60-E002-D874-DD6547C13776}"/>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ED1ABE8D-D371-74A4-3A44-7B59E61FE343}"/>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28038B13-2E50-4FF6-E8DC-CCDB003DD2F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2C121B6E-148D-C39A-6010-3C0061071D1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3E21CAE6-637C-8DCB-E489-04CE408029CA}"/>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27FD06D-3B9D-C719-2839-E6DEBBBE5E9F}"/>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D119AAB1-CD2C-4816-6934-1A929ACE0B24}"/>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AD4DA7C8-27B2-9633-8F64-D6D816E8EDD3}"/>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0AEA76A4-1569-802B-A360-60DE45CB84D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093541DD-E9FE-85DA-51E3-8BD7ACE5FB86}"/>
              </a:ext>
            </a:extLst>
          </p:cNvPr>
          <p:cNvSpPr>
            <a:spLocks noChangeShapeType="1"/>
          </p:cNvSpPr>
          <p:nvPr/>
        </p:nvSpPr>
        <p:spPr bwMode="auto">
          <a:xfrm>
            <a:off x="4837113"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F5E3C39F-528E-73B8-A482-729865F216FB}"/>
              </a:ext>
            </a:extLst>
          </p:cNvPr>
          <p:cNvSpPr>
            <a:spLocks noChangeShapeType="1"/>
          </p:cNvSpPr>
          <p:nvPr/>
        </p:nvSpPr>
        <p:spPr bwMode="auto">
          <a:xfrm>
            <a:off x="7581900"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22E9B32-7C5E-1D91-8F7B-8FE8D115201C}"/>
              </a:ext>
            </a:extLst>
          </p:cNvPr>
          <p:cNvSpPr>
            <a:spLocks noChangeShapeType="1"/>
          </p:cNvSpPr>
          <p:nvPr/>
        </p:nvSpPr>
        <p:spPr bwMode="auto">
          <a:xfrm flipV="1">
            <a:off x="4837114" y="2938463"/>
            <a:ext cx="27447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71">
            <a:extLst>
              <a:ext uri="{FF2B5EF4-FFF2-40B4-BE49-F238E27FC236}">
                <a16:creationId xmlns:a16="http://schemas.microsoft.com/office/drawing/2014/main" id="{281A15BF-2D05-EF63-2BAB-E26A6F00110E}"/>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72">
            <a:extLst>
              <a:ext uri="{FF2B5EF4-FFF2-40B4-BE49-F238E27FC236}">
                <a16:creationId xmlns:a16="http://schemas.microsoft.com/office/drawing/2014/main" id="{0DF2548E-54E2-F446-D659-81195CF8FF65}"/>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3">
            <a:extLst>
              <a:ext uri="{FF2B5EF4-FFF2-40B4-BE49-F238E27FC236}">
                <a16:creationId xmlns:a16="http://schemas.microsoft.com/office/drawing/2014/main" id="{C1CE7594-527E-13E8-4C8B-B776045AF509}"/>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83">
            <a:extLst>
              <a:ext uri="{FF2B5EF4-FFF2-40B4-BE49-F238E27FC236}">
                <a16:creationId xmlns:a16="http://schemas.microsoft.com/office/drawing/2014/main" id="{228EFCEE-A92F-1D9E-8B58-DA2701170C45}"/>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4">
            <a:extLst>
              <a:ext uri="{FF2B5EF4-FFF2-40B4-BE49-F238E27FC236}">
                <a16:creationId xmlns:a16="http://schemas.microsoft.com/office/drawing/2014/main" id="{2D1817A4-038E-AD51-A418-107676CC7014}"/>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Line 85">
            <a:extLst>
              <a:ext uri="{FF2B5EF4-FFF2-40B4-BE49-F238E27FC236}">
                <a16:creationId xmlns:a16="http://schemas.microsoft.com/office/drawing/2014/main" id="{FC89151D-A5CF-ED45-240F-F5B3C0300E61}"/>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 name="Line 86">
            <a:extLst>
              <a:ext uri="{FF2B5EF4-FFF2-40B4-BE49-F238E27FC236}">
                <a16:creationId xmlns:a16="http://schemas.microsoft.com/office/drawing/2014/main" id="{04E2BDB2-F613-3976-3B07-92683E542EE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 name="Line 87">
            <a:extLst>
              <a:ext uri="{FF2B5EF4-FFF2-40B4-BE49-F238E27FC236}">
                <a16:creationId xmlns:a16="http://schemas.microsoft.com/office/drawing/2014/main" id="{6AEA2907-D862-2059-82BB-623930C4D8B1}"/>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 name="Text Box 88">
            <a:extLst>
              <a:ext uri="{FF2B5EF4-FFF2-40B4-BE49-F238E27FC236}">
                <a16:creationId xmlns:a16="http://schemas.microsoft.com/office/drawing/2014/main" id="{C864C7F5-F92C-0516-CE63-C7F6AEF8D95B}"/>
              </a:ext>
            </a:extLst>
          </p:cNvPr>
          <p:cNvSpPr txBox="1">
            <a:spLocks noChangeArrowheads="1"/>
          </p:cNvSpPr>
          <p:nvPr/>
        </p:nvSpPr>
        <p:spPr bwMode="auto">
          <a:xfrm>
            <a:off x="3451225" y="2403475"/>
            <a:ext cx="2857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44" name="Text Box 89">
            <a:extLst>
              <a:ext uri="{FF2B5EF4-FFF2-40B4-BE49-F238E27FC236}">
                <a16:creationId xmlns:a16="http://schemas.microsoft.com/office/drawing/2014/main" id="{7F3C2AF0-9072-5CB0-2DFF-E8E9DFCB473B}"/>
              </a:ext>
            </a:extLst>
          </p:cNvPr>
          <p:cNvSpPr txBox="1">
            <a:spLocks noChangeArrowheads="1"/>
          </p:cNvSpPr>
          <p:nvPr/>
        </p:nvSpPr>
        <p:spPr bwMode="auto">
          <a:xfrm>
            <a:off x="1908176" y="2735264"/>
            <a:ext cx="1903413" cy="65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2</a:t>
            </a:r>
            <a:endParaRPr lang="en-US" altLang="zh-CN">
              <a:ea typeface="ＭＳ Ｐゴシック" panose="020B0600070205080204" pitchFamily="34" charset="-128"/>
            </a:endParaRPr>
          </a:p>
        </p:txBody>
      </p:sp>
      <p:sp>
        <p:nvSpPr>
          <p:cNvPr id="45" name="Text Box 90">
            <a:extLst>
              <a:ext uri="{FF2B5EF4-FFF2-40B4-BE49-F238E27FC236}">
                <a16:creationId xmlns:a16="http://schemas.microsoft.com/office/drawing/2014/main" id="{0409139E-09B6-80B0-FFCF-3C013DFFDF2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6" name="Text Box 91">
            <a:extLst>
              <a:ext uri="{FF2B5EF4-FFF2-40B4-BE49-F238E27FC236}">
                <a16:creationId xmlns:a16="http://schemas.microsoft.com/office/drawing/2014/main" id="{251E8651-0861-B923-FF29-B052CD62B7FE}"/>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7" name="Text Box 92">
            <a:extLst>
              <a:ext uri="{FF2B5EF4-FFF2-40B4-BE49-F238E27FC236}">
                <a16:creationId xmlns:a16="http://schemas.microsoft.com/office/drawing/2014/main" id="{69E48BBC-B436-7190-77D8-083AE4B3880B}"/>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8" name="Group 121">
            <a:extLst>
              <a:ext uri="{FF2B5EF4-FFF2-40B4-BE49-F238E27FC236}">
                <a16:creationId xmlns:a16="http://schemas.microsoft.com/office/drawing/2014/main" id="{8159DC60-3931-FE2B-022A-D2B60481E827}"/>
              </a:ext>
            </a:extLst>
          </p:cNvPr>
          <p:cNvGrpSpPr>
            <a:grpSpLocks/>
          </p:cNvGrpSpPr>
          <p:nvPr/>
        </p:nvGrpSpPr>
        <p:grpSpPr bwMode="auto">
          <a:xfrm>
            <a:off x="3924300" y="2224088"/>
            <a:ext cx="5030788" cy="0"/>
            <a:chOff x="459" y="725"/>
            <a:chExt cx="2993" cy="0"/>
          </a:xfrm>
        </p:grpSpPr>
        <p:sp>
          <p:nvSpPr>
            <p:cNvPr id="49" name="Line 122">
              <a:extLst>
                <a:ext uri="{FF2B5EF4-FFF2-40B4-BE49-F238E27FC236}">
                  <a16:creationId xmlns:a16="http://schemas.microsoft.com/office/drawing/2014/main" id="{C0F64E6E-92FE-C26B-EA7F-796818B74D1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3">
              <a:extLst>
                <a:ext uri="{FF2B5EF4-FFF2-40B4-BE49-F238E27FC236}">
                  <a16:creationId xmlns:a16="http://schemas.microsoft.com/office/drawing/2014/main" id="{3599A3FC-17C2-127B-04E1-AD14947C73BE}"/>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4">
              <a:extLst>
                <a:ext uri="{FF2B5EF4-FFF2-40B4-BE49-F238E27FC236}">
                  <a16:creationId xmlns:a16="http://schemas.microsoft.com/office/drawing/2014/main" id="{B07550AA-EFDB-E6A2-CB1D-7C19446B807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5">
              <a:extLst>
                <a:ext uri="{FF2B5EF4-FFF2-40B4-BE49-F238E27FC236}">
                  <a16:creationId xmlns:a16="http://schemas.microsoft.com/office/drawing/2014/main" id="{17A160FD-E2D0-1AE6-0F3A-1376AD012E0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6">
              <a:extLst>
                <a:ext uri="{FF2B5EF4-FFF2-40B4-BE49-F238E27FC236}">
                  <a16:creationId xmlns:a16="http://schemas.microsoft.com/office/drawing/2014/main" id="{F0149D33-5564-729B-AC81-98F66FC1C7D1}"/>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27">
              <a:extLst>
                <a:ext uri="{FF2B5EF4-FFF2-40B4-BE49-F238E27FC236}">
                  <a16:creationId xmlns:a16="http://schemas.microsoft.com/office/drawing/2014/main" id="{7A507A8D-C066-D9E7-1672-AD8B86EF2DE3}"/>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28">
              <a:extLst>
                <a:ext uri="{FF2B5EF4-FFF2-40B4-BE49-F238E27FC236}">
                  <a16:creationId xmlns:a16="http://schemas.microsoft.com/office/drawing/2014/main" id="{9E51096A-F972-5683-7E62-D1CBC2B08FD8}"/>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29">
              <a:extLst>
                <a:ext uri="{FF2B5EF4-FFF2-40B4-BE49-F238E27FC236}">
                  <a16:creationId xmlns:a16="http://schemas.microsoft.com/office/drawing/2014/main" id="{FFAD9B0C-AB43-73D8-56CC-982BA6AD1DA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30">
              <a:extLst>
                <a:ext uri="{FF2B5EF4-FFF2-40B4-BE49-F238E27FC236}">
                  <a16:creationId xmlns:a16="http://schemas.microsoft.com/office/drawing/2014/main" id="{EE1A34F2-5B30-1486-E049-E9EA460A2FD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31">
              <a:extLst>
                <a:ext uri="{FF2B5EF4-FFF2-40B4-BE49-F238E27FC236}">
                  <a16:creationId xmlns:a16="http://schemas.microsoft.com/office/drawing/2014/main" id="{2BA41B34-295F-5D06-61A1-9EEEAE5D1AF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32">
              <a:extLst>
                <a:ext uri="{FF2B5EF4-FFF2-40B4-BE49-F238E27FC236}">
                  <a16:creationId xmlns:a16="http://schemas.microsoft.com/office/drawing/2014/main" id="{D99B3767-5E99-E3AB-6A15-D9D520EF77E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0" name="Text Box 133">
            <a:extLst>
              <a:ext uri="{FF2B5EF4-FFF2-40B4-BE49-F238E27FC236}">
                <a16:creationId xmlns:a16="http://schemas.microsoft.com/office/drawing/2014/main" id="{FEC1B6CF-5B44-F80A-B5A6-124FC8FAC51A}"/>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1" name="Text Box 134">
            <a:extLst>
              <a:ext uri="{FF2B5EF4-FFF2-40B4-BE49-F238E27FC236}">
                <a16:creationId xmlns:a16="http://schemas.microsoft.com/office/drawing/2014/main" id="{19E44CFE-9A4C-A89C-7967-1BA5F5EE4B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5">
            <a:extLst>
              <a:ext uri="{FF2B5EF4-FFF2-40B4-BE49-F238E27FC236}">
                <a16:creationId xmlns:a16="http://schemas.microsoft.com/office/drawing/2014/main" id="{A92487BC-9902-EFBF-19C2-B5DCA52147E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Text Box 136">
            <a:extLst>
              <a:ext uri="{FF2B5EF4-FFF2-40B4-BE49-F238E27FC236}">
                <a16:creationId xmlns:a16="http://schemas.microsoft.com/office/drawing/2014/main" id="{A5A46293-DC83-3F2D-2DE7-77C5BCE5ECE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4" name="Text Box 137">
            <a:extLst>
              <a:ext uri="{FF2B5EF4-FFF2-40B4-BE49-F238E27FC236}">
                <a16:creationId xmlns:a16="http://schemas.microsoft.com/office/drawing/2014/main" id="{6EFD1BBF-DCED-46C4-E378-C432530B5732}"/>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Text Box 138">
            <a:extLst>
              <a:ext uri="{FF2B5EF4-FFF2-40B4-BE49-F238E27FC236}">
                <a16:creationId xmlns:a16="http://schemas.microsoft.com/office/drawing/2014/main" id="{D197D682-CFA5-D6D3-375E-C590246A1411}"/>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6" name="Text Box 139">
            <a:extLst>
              <a:ext uri="{FF2B5EF4-FFF2-40B4-BE49-F238E27FC236}">
                <a16:creationId xmlns:a16="http://schemas.microsoft.com/office/drawing/2014/main" id="{96ECBF3C-8723-1582-899B-5DDC6CA37BE2}"/>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7" name="Text Box 140">
            <a:extLst>
              <a:ext uri="{FF2B5EF4-FFF2-40B4-BE49-F238E27FC236}">
                <a16:creationId xmlns:a16="http://schemas.microsoft.com/office/drawing/2014/main" id="{56074754-0460-B753-3C1D-86369A0B1132}"/>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41">
            <a:extLst>
              <a:ext uri="{FF2B5EF4-FFF2-40B4-BE49-F238E27FC236}">
                <a16:creationId xmlns:a16="http://schemas.microsoft.com/office/drawing/2014/main" id="{A674A28C-312E-84D5-638A-CFB364ED1C8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Text Box 142">
            <a:extLst>
              <a:ext uri="{FF2B5EF4-FFF2-40B4-BE49-F238E27FC236}">
                <a16:creationId xmlns:a16="http://schemas.microsoft.com/office/drawing/2014/main" id="{EBB47FBD-9D41-3E26-4A98-1EB39FC0DD6F}"/>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0" name="Text Box 143">
            <a:extLst>
              <a:ext uri="{FF2B5EF4-FFF2-40B4-BE49-F238E27FC236}">
                <a16:creationId xmlns:a16="http://schemas.microsoft.com/office/drawing/2014/main" id="{8642DE01-73C7-98E1-8356-13689CDC0A35}"/>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1" name="Text Box 144">
            <a:extLst>
              <a:ext uri="{FF2B5EF4-FFF2-40B4-BE49-F238E27FC236}">
                <a16:creationId xmlns:a16="http://schemas.microsoft.com/office/drawing/2014/main" id="{2375C44B-88B7-941E-A013-A2B9055B702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8031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par>
                                <p:cTn id="11" presetID="9"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27E5-7834-A32B-7226-163C874AF982}"/>
              </a:ext>
            </a:extLst>
          </p:cNvPr>
          <p:cNvSpPr>
            <a:spLocks noGrp="1"/>
          </p:cNvSpPr>
          <p:nvPr>
            <p:ph type="title"/>
          </p:nvPr>
        </p:nvSpPr>
        <p:spPr/>
        <p:txBody>
          <a:bodyPr/>
          <a:lstStyle/>
          <a:p>
            <a:r>
              <a:rPr lang="en-US" dirty="0"/>
              <a:t>Walkthrough – VII  </a:t>
            </a:r>
          </a:p>
        </p:txBody>
      </p:sp>
      <p:sp>
        <p:nvSpPr>
          <p:cNvPr id="4" name="Text Box 3">
            <a:extLst>
              <a:ext uri="{FF2B5EF4-FFF2-40B4-BE49-F238E27FC236}">
                <a16:creationId xmlns:a16="http://schemas.microsoft.com/office/drawing/2014/main" id="{0D7F12FD-4884-0F55-B208-A062336CC02A}"/>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3:</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F03A4A4B-DABD-E897-3DA7-B45835A3A14B}"/>
              </a:ext>
            </a:extLst>
          </p:cNvPr>
          <p:cNvSpPr>
            <a:spLocks noChangeArrowheads="1"/>
          </p:cNvSpPr>
          <p:nvPr/>
        </p:nvSpPr>
        <p:spPr bwMode="auto">
          <a:xfrm>
            <a:off x="2835276" y="204924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F15EB42C-2AF7-C6C5-6461-BE22B6E073E3}"/>
              </a:ext>
            </a:extLst>
          </p:cNvPr>
          <p:cNvSpPr txBox="1">
            <a:spLocks noChangeArrowheads="1"/>
          </p:cNvSpPr>
          <p:nvPr/>
        </p:nvSpPr>
        <p:spPr bwMode="auto">
          <a:xfrm>
            <a:off x="2909888"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8E3BDD5D-FF41-A8C4-641B-44A3DA6E3255}"/>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C55967C2-6BF7-0822-11B0-BB48ECEC16F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DF917419-CB36-5EA3-78AD-E84AB3831DF7}"/>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7E1D2692-4F4A-E2AD-7DCD-5F1F727BEF7A}"/>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1" name="Oval 11">
            <a:extLst>
              <a:ext uri="{FF2B5EF4-FFF2-40B4-BE49-F238E27FC236}">
                <a16:creationId xmlns:a16="http://schemas.microsoft.com/office/drawing/2014/main" id="{59314D17-2C37-8FD5-4EA2-5DA999C4BF6B}"/>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9290A0F1-188E-2FAC-6A08-BB8A49B42AEF}"/>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3" name="Oval 13">
            <a:extLst>
              <a:ext uri="{FF2B5EF4-FFF2-40B4-BE49-F238E27FC236}">
                <a16:creationId xmlns:a16="http://schemas.microsoft.com/office/drawing/2014/main" id="{AFAF0086-D588-CB07-1957-1C0E481144EF}"/>
              </a:ext>
            </a:extLst>
          </p:cNvPr>
          <p:cNvSpPr>
            <a:spLocks noChangeArrowheads="1"/>
          </p:cNvSpPr>
          <p:nvPr/>
        </p:nvSpPr>
        <p:spPr bwMode="auto">
          <a:xfrm>
            <a:off x="5065713" y="204924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DA53B876-BD30-9D78-000D-9361C9418689}"/>
              </a:ext>
            </a:extLst>
          </p:cNvPr>
          <p:cNvSpPr txBox="1">
            <a:spLocks noChangeArrowheads="1"/>
          </p:cNvSpPr>
          <p:nvPr/>
        </p:nvSpPr>
        <p:spPr bwMode="auto">
          <a:xfrm>
            <a:off x="5140325"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5" name="Oval 15">
            <a:extLst>
              <a:ext uri="{FF2B5EF4-FFF2-40B4-BE49-F238E27FC236}">
                <a16:creationId xmlns:a16="http://schemas.microsoft.com/office/drawing/2014/main" id="{80394A5F-0EB1-A6D1-4489-AF2E95FA2EA6}"/>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6">
            <a:extLst>
              <a:ext uri="{FF2B5EF4-FFF2-40B4-BE49-F238E27FC236}">
                <a16:creationId xmlns:a16="http://schemas.microsoft.com/office/drawing/2014/main" id="{2857DA13-E540-E182-F74A-33D159063395}"/>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7" name="Oval 17">
            <a:extLst>
              <a:ext uri="{FF2B5EF4-FFF2-40B4-BE49-F238E27FC236}">
                <a16:creationId xmlns:a16="http://schemas.microsoft.com/office/drawing/2014/main" id="{756678F5-1927-0E23-FD7E-3F67EF3C9A1A}"/>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8">
            <a:extLst>
              <a:ext uri="{FF2B5EF4-FFF2-40B4-BE49-F238E27FC236}">
                <a16:creationId xmlns:a16="http://schemas.microsoft.com/office/drawing/2014/main" id="{F401E17A-B255-14BB-029C-A69552C570BD}"/>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9" name="Line 19">
            <a:extLst>
              <a:ext uri="{FF2B5EF4-FFF2-40B4-BE49-F238E27FC236}">
                <a16:creationId xmlns:a16="http://schemas.microsoft.com/office/drawing/2014/main" id="{522F9583-AB11-A77D-E223-47649568F45C}"/>
              </a:ext>
            </a:extLst>
          </p:cNvPr>
          <p:cNvSpPr>
            <a:spLocks noChangeShapeType="1"/>
          </p:cNvSpPr>
          <p:nvPr/>
        </p:nvSpPr>
        <p:spPr bwMode="auto">
          <a:xfrm>
            <a:off x="3036888"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BDBD5301-3228-8BA6-3002-A4B52538D784}"/>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685A027E-BF9B-535E-E596-AFAE200721A5}"/>
              </a:ext>
            </a:extLst>
          </p:cNvPr>
          <p:cNvSpPr>
            <a:spLocks noChangeShapeType="1"/>
          </p:cNvSpPr>
          <p:nvPr/>
        </p:nvSpPr>
        <p:spPr bwMode="auto">
          <a:xfrm>
            <a:off x="5273675"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1341E299-64EA-7972-B99B-1AC1FB8D0A4F}"/>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7EBB9952-3B2E-6D6E-B687-32C10A6ADC30}"/>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
            <a:extLst>
              <a:ext uri="{FF2B5EF4-FFF2-40B4-BE49-F238E27FC236}">
                <a16:creationId xmlns:a16="http://schemas.microsoft.com/office/drawing/2014/main" id="{3EE81165-C3B4-3FAA-9B7D-3AB0174020C1}"/>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01E9668F-8650-6CB1-BC47-178333D8045C}"/>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8FD904A9-1735-9A6D-E032-15250577E86A}"/>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7D9F5B84-4F84-ACF9-B951-DFF687C0758E}"/>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4790B423-D649-42B7-09A5-CE17750F19FE}"/>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B1662F6B-EA11-ABA2-2158-ED5506103C96}"/>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AA935E5A-F89A-1A89-C8D6-9CB3BE243D47}"/>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9FE6AC7F-18E8-E921-E874-7CA92240E81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FE708A6B-140E-821D-3256-F64D692C0767}"/>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54504420-EFE2-D0A0-08D2-5817AB257C51}"/>
              </a:ext>
            </a:extLst>
          </p:cNvPr>
          <p:cNvSpPr>
            <a:spLocks noChangeShapeType="1"/>
          </p:cNvSpPr>
          <p:nvPr/>
        </p:nvSpPr>
        <p:spPr bwMode="auto">
          <a:xfrm>
            <a:off x="7058026" y="179206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4">
            <a:extLst>
              <a:ext uri="{FF2B5EF4-FFF2-40B4-BE49-F238E27FC236}">
                <a16:creationId xmlns:a16="http://schemas.microsoft.com/office/drawing/2014/main" id="{BC87E304-3285-48E3-A50F-00437360F73E}"/>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5">
            <a:extLst>
              <a:ext uri="{FF2B5EF4-FFF2-40B4-BE49-F238E27FC236}">
                <a16:creationId xmlns:a16="http://schemas.microsoft.com/office/drawing/2014/main" id="{7C2622D2-B3B8-E07D-919E-CCA5D28F4F31}"/>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6">
            <a:extLst>
              <a:ext uri="{FF2B5EF4-FFF2-40B4-BE49-F238E27FC236}">
                <a16:creationId xmlns:a16="http://schemas.microsoft.com/office/drawing/2014/main" id="{B9ED0CAA-2486-60A8-5076-44F843D16F30}"/>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7">
            <a:extLst>
              <a:ext uri="{FF2B5EF4-FFF2-40B4-BE49-F238E27FC236}">
                <a16:creationId xmlns:a16="http://schemas.microsoft.com/office/drawing/2014/main" id="{ECD1337B-7B90-5385-EC10-25334BF82ACA}"/>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8">
            <a:extLst>
              <a:ext uri="{FF2B5EF4-FFF2-40B4-BE49-F238E27FC236}">
                <a16:creationId xmlns:a16="http://schemas.microsoft.com/office/drawing/2014/main" id="{BFB7A1AB-FB28-596E-E773-D95F114C605B}"/>
              </a:ext>
            </a:extLst>
          </p:cNvPr>
          <p:cNvSpPr>
            <a:spLocks noChangeShapeType="1"/>
          </p:cNvSpPr>
          <p:nvPr/>
        </p:nvSpPr>
        <p:spPr bwMode="auto">
          <a:xfrm flipV="1">
            <a:off x="6269039" y="351767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9">
            <a:extLst>
              <a:ext uri="{FF2B5EF4-FFF2-40B4-BE49-F238E27FC236}">
                <a16:creationId xmlns:a16="http://schemas.microsoft.com/office/drawing/2014/main" id="{009FD054-9388-0D89-3B2F-B8D5C80440D9}"/>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Text Box 40">
            <a:extLst>
              <a:ext uri="{FF2B5EF4-FFF2-40B4-BE49-F238E27FC236}">
                <a16:creationId xmlns:a16="http://schemas.microsoft.com/office/drawing/2014/main" id="{E433895C-31BF-BE5A-592D-DB0DABCADE8C}"/>
              </a:ext>
            </a:extLst>
          </p:cNvPr>
          <p:cNvSpPr txBox="1">
            <a:spLocks noChangeArrowheads="1"/>
          </p:cNvSpPr>
          <p:nvPr/>
        </p:nvSpPr>
        <p:spPr bwMode="auto">
          <a:xfrm>
            <a:off x="7527926" y="150314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1" name="Text Box 41">
            <a:extLst>
              <a:ext uri="{FF2B5EF4-FFF2-40B4-BE49-F238E27FC236}">
                <a16:creationId xmlns:a16="http://schemas.microsoft.com/office/drawing/2014/main" id="{EAE22049-CF77-E355-4B62-736E6070D106}"/>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2" name="Text Box 42">
            <a:extLst>
              <a:ext uri="{FF2B5EF4-FFF2-40B4-BE49-F238E27FC236}">
                <a16:creationId xmlns:a16="http://schemas.microsoft.com/office/drawing/2014/main" id="{C50E4C26-A1FE-AE4C-0BA8-C033F52B973A}"/>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3" name="Text Box 43">
            <a:extLst>
              <a:ext uri="{FF2B5EF4-FFF2-40B4-BE49-F238E27FC236}">
                <a16:creationId xmlns:a16="http://schemas.microsoft.com/office/drawing/2014/main" id="{1AED6117-29D2-2504-5317-514A24C16DB3}"/>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4" name="Text Box 44">
            <a:extLst>
              <a:ext uri="{FF2B5EF4-FFF2-40B4-BE49-F238E27FC236}">
                <a16:creationId xmlns:a16="http://schemas.microsoft.com/office/drawing/2014/main" id="{E7CCF430-DE2F-24A1-338C-4F893934295C}"/>
              </a:ext>
            </a:extLst>
          </p:cNvPr>
          <p:cNvSpPr txBox="1">
            <a:spLocks noChangeArrowheads="1"/>
          </p:cNvSpPr>
          <p:nvPr/>
        </p:nvSpPr>
        <p:spPr bwMode="auto">
          <a:xfrm>
            <a:off x="6319838" y="323192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5" name="Text Box 45">
            <a:extLst>
              <a:ext uri="{FF2B5EF4-FFF2-40B4-BE49-F238E27FC236}">
                <a16:creationId xmlns:a16="http://schemas.microsoft.com/office/drawing/2014/main" id="{8B05F854-557E-FB6B-F8A9-5EA0F930ED56}"/>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6" name="Text Box 46">
            <a:extLst>
              <a:ext uri="{FF2B5EF4-FFF2-40B4-BE49-F238E27FC236}">
                <a16:creationId xmlns:a16="http://schemas.microsoft.com/office/drawing/2014/main" id="{E76B3D5B-6E75-BEF6-BE1B-90EAA2E01FEF}"/>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E</a:t>
            </a:r>
            <a:endParaRPr lang="en-US" altLang="zh-CN" i="1">
              <a:ea typeface="宋体" panose="02010600030101010101" pitchFamily="2" charset="-122"/>
            </a:endParaRPr>
          </a:p>
        </p:txBody>
      </p:sp>
      <p:sp>
        <p:nvSpPr>
          <p:cNvPr id="47" name="Text Box 47">
            <a:extLst>
              <a:ext uri="{FF2B5EF4-FFF2-40B4-BE49-F238E27FC236}">
                <a16:creationId xmlns:a16="http://schemas.microsoft.com/office/drawing/2014/main" id="{F7961C2B-39BE-C988-9825-BF21D4DA8B5D}"/>
              </a:ext>
            </a:extLst>
          </p:cNvPr>
          <p:cNvSpPr txBox="1">
            <a:spLocks noChangeArrowheads="1"/>
          </p:cNvSpPr>
          <p:nvPr/>
        </p:nvSpPr>
        <p:spPr bwMode="auto">
          <a:xfrm>
            <a:off x="4756150" y="5564189"/>
            <a:ext cx="77899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G</a:t>
            </a:r>
            <a:endParaRPr lang="en-US" altLang="zh-CN" i="1">
              <a:ea typeface="宋体" panose="02010600030101010101" pitchFamily="2" charset="-122"/>
            </a:endParaRPr>
          </a:p>
        </p:txBody>
      </p:sp>
      <p:sp>
        <p:nvSpPr>
          <p:cNvPr id="48" name="Oval 49">
            <a:extLst>
              <a:ext uri="{FF2B5EF4-FFF2-40B4-BE49-F238E27FC236}">
                <a16:creationId xmlns:a16="http://schemas.microsoft.com/office/drawing/2014/main" id="{0A51ABB7-F797-EFF6-1C1B-3F6798112E81}"/>
              </a:ext>
            </a:extLst>
          </p:cNvPr>
          <p:cNvSpPr>
            <a:spLocks noChangeArrowheads="1"/>
          </p:cNvSpPr>
          <p:nvPr/>
        </p:nvSpPr>
        <p:spPr bwMode="auto">
          <a:xfrm>
            <a:off x="270510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9" name="Oval 50">
            <a:extLst>
              <a:ext uri="{FF2B5EF4-FFF2-40B4-BE49-F238E27FC236}">
                <a16:creationId xmlns:a16="http://schemas.microsoft.com/office/drawing/2014/main" id="{0E48DCD8-F0E9-8795-6A7F-EF8C18182A6C}"/>
              </a:ext>
            </a:extLst>
          </p:cNvPr>
          <p:cNvSpPr>
            <a:spLocks noChangeArrowheads="1"/>
          </p:cNvSpPr>
          <p:nvPr/>
        </p:nvSpPr>
        <p:spPr bwMode="auto">
          <a:xfrm>
            <a:off x="6097588" y="3168429"/>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0" name="Oval 51">
            <a:extLst>
              <a:ext uri="{FF2B5EF4-FFF2-40B4-BE49-F238E27FC236}">
                <a16:creationId xmlns:a16="http://schemas.microsoft.com/office/drawing/2014/main" id="{D8E46448-1412-4E64-5BA0-B9499B775C0B}"/>
              </a:ext>
            </a:extLst>
          </p:cNvPr>
          <p:cNvSpPr>
            <a:spLocks noChangeArrowheads="1"/>
          </p:cNvSpPr>
          <p:nvPr/>
        </p:nvSpPr>
        <p:spPr bwMode="auto">
          <a:xfrm>
            <a:off x="4948238" y="19143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1" name="Oval 52">
            <a:extLst>
              <a:ext uri="{FF2B5EF4-FFF2-40B4-BE49-F238E27FC236}">
                <a16:creationId xmlns:a16="http://schemas.microsoft.com/office/drawing/2014/main" id="{FF411B71-4DE6-8784-BD17-6CD7386F8F03}"/>
              </a:ext>
            </a:extLst>
          </p:cNvPr>
          <p:cNvSpPr>
            <a:spLocks noChangeArrowheads="1"/>
          </p:cNvSpPr>
          <p:nvPr/>
        </p:nvSpPr>
        <p:spPr bwMode="auto">
          <a:xfrm>
            <a:off x="7315201" y="13793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2" name="Rectangle 53">
            <a:extLst>
              <a:ext uri="{FF2B5EF4-FFF2-40B4-BE49-F238E27FC236}">
                <a16:creationId xmlns:a16="http://schemas.microsoft.com/office/drawing/2014/main" id="{AF32E93D-F8C0-09B4-B234-B2CD9C8B83F1}"/>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a:t>
            </a:r>
            <a:r>
              <a:rPr lang="de-DE" altLang="en-US">
                <a:cs typeface="Times New Roman" panose="02020603050405020304" pitchFamily="18" charset="0"/>
              </a:rPr>
              <a:t>    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E</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G</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3" name="Text Box 54">
            <a:extLst>
              <a:ext uri="{FF2B5EF4-FFF2-40B4-BE49-F238E27FC236}">
                <a16:creationId xmlns:a16="http://schemas.microsoft.com/office/drawing/2014/main" id="{D2717B4E-DA82-4A4C-3A58-0276B0CBC0A4}"/>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4" name="Rectangle 57">
            <a:extLst>
              <a:ext uri="{FF2B5EF4-FFF2-40B4-BE49-F238E27FC236}">
                <a16:creationId xmlns:a16="http://schemas.microsoft.com/office/drawing/2014/main" id="{81470D69-0B6D-ABAB-FF61-73D5CEF08852}"/>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27372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par>
                                <p:cTn id="24" presetID="9"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par>
                                <p:cTn id="27" presetID="9"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dissolv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5"/>
                                        </p:tgtEl>
                                        <p:attrNameLst>
                                          <p:attrName>ppt_x</p:attrName>
                                        </p:attrNameLst>
                                      </p:cBhvr>
                                      <p:tavLst>
                                        <p:tav tm="0">
                                          <p:val>
                                            <p:strVal val="ppt_x"/>
                                          </p:val>
                                        </p:tav>
                                        <p:tav tm="100000">
                                          <p:val>
                                            <p:strVal val="ppt_x"/>
                                          </p:val>
                                        </p:tav>
                                      </p:tavLst>
                                    </p:anim>
                                    <p:anim calcmode="lin" valueType="num">
                                      <p:cBhvr additive="base">
                                        <p:cTn id="39" dur="500"/>
                                        <p:tgtEl>
                                          <p:spTgt spid="5"/>
                                        </p:tgtEl>
                                        <p:attrNameLst>
                                          <p:attrName>ppt_y</p:attrName>
                                        </p:attrNameLst>
                                      </p:cBhvr>
                                      <p:tavLst>
                                        <p:tav tm="0">
                                          <p:val>
                                            <p:strVal val="ppt_y"/>
                                          </p:val>
                                        </p:tav>
                                        <p:tav tm="100000">
                                          <p:val>
                                            <p:strVal val="1+ppt_h/2"/>
                                          </p:val>
                                        </p:tav>
                                      </p:tavLst>
                                    </p:anim>
                                    <p:set>
                                      <p:cBhvr>
                                        <p:cTn id="40" dur="1" fill="hold">
                                          <p:stCondLst>
                                            <p:cond delay="499"/>
                                          </p:stCondLst>
                                        </p:cTn>
                                        <p:tgtEl>
                                          <p:spTgt spid="5"/>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1+ppt_h/2"/>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ppt_x"/>
                                          </p:val>
                                        </p:tav>
                                      </p:tavLst>
                                    </p:anim>
                                    <p:anim calcmode="lin" valueType="num">
                                      <p:cBhvr additive="base">
                                        <p:cTn id="47" dur="500"/>
                                        <p:tgtEl>
                                          <p:spTgt spid="19"/>
                                        </p:tgtEl>
                                        <p:attrNameLst>
                                          <p:attrName>ppt_y</p:attrName>
                                        </p:attrNameLst>
                                      </p:cBhvr>
                                      <p:tavLst>
                                        <p:tav tm="0">
                                          <p:val>
                                            <p:strVal val="ppt_y"/>
                                          </p:val>
                                        </p:tav>
                                        <p:tav tm="100000">
                                          <p:val>
                                            <p:strVal val="1+ppt_h/2"/>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48"/>
                                        </p:tgtEl>
                                        <p:attrNameLst>
                                          <p:attrName>ppt_x</p:attrName>
                                        </p:attrNameLst>
                                      </p:cBhvr>
                                      <p:tavLst>
                                        <p:tav tm="0">
                                          <p:val>
                                            <p:strVal val="ppt_x"/>
                                          </p:val>
                                        </p:tav>
                                        <p:tav tm="100000">
                                          <p:val>
                                            <p:strVal val="ppt_x"/>
                                          </p:val>
                                        </p:tav>
                                      </p:tavLst>
                                    </p:anim>
                                    <p:anim calcmode="lin" valueType="num">
                                      <p:cBhvr additive="base">
                                        <p:cTn id="51" dur="500"/>
                                        <p:tgtEl>
                                          <p:spTgt spid="48"/>
                                        </p:tgtEl>
                                        <p:attrNameLst>
                                          <p:attrName>ppt_y</p:attrName>
                                        </p:attrNameLst>
                                      </p:cBhvr>
                                      <p:tavLst>
                                        <p:tav tm="0">
                                          <p:val>
                                            <p:strVal val="ppt_y"/>
                                          </p:val>
                                        </p:tav>
                                        <p:tav tm="100000">
                                          <p:val>
                                            <p:strVal val="1+ppt_h/2"/>
                                          </p:val>
                                        </p:tav>
                                      </p:tavLst>
                                    </p:anim>
                                    <p:set>
                                      <p:cBhvr>
                                        <p:cTn id="52" dur="1" fill="hold">
                                          <p:stCondLst>
                                            <p:cond delay="499"/>
                                          </p:stCondLst>
                                        </p:cTn>
                                        <p:tgtEl>
                                          <p:spTgt spid="48"/>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3"/>
                                        </p:tgtEl>
                                        <p:attrNameLst>
                                          <p:attrName>ppt_x</p:attrName>
                                        </p:attrNameLst>
                                      </p:cBhvr>
                                      <p:tavLst>
                                        <p:tav tm="0">
                                          <p:val>
                                            <p:strVal val="ppt_x"/>
                                          </p:val>
                                        </p:tav>
                                        <p:tav tm="100000">
                                          <p:val>
                                            <p:strVal val="ppt_x"/>
                                          </p:val>
                                        </p:tav>
                                      </p:tavLst>
                                    </p:anim>
                                    <p:anim calcmode="lin" valueType="num">
                                      <p:cBhvr additive="base">
                                        <p:cTn id="55" dur="500"/>
                                        <p:tgtEl>
                                          <p:spTgt spid="13"/>
                                        </p:tgtEl>
                                        <p:attrNameLst>
                                          <p:attrName>ppt_y</p:attrName>
                                        </p:attrNameLst>
                                      </p:cBhvr>
                                      <p:tavLst>
                                        <p:tav tm="0">
                                          <p:val>
                                            <p:strVal val="ppt_y"/>
                                          </p:val>
                                        </p:tav>
                                        <p:tav tm="100000">
                                          <p:val>
                                            <p:strVal val="1+ppt_h/2"/>
                                          </p:val>
                                        </p:tav>
                                      </p:tavLst>
                                    </p:anim>
                                    <p:set>
                                      <p:cBhvr>
                                        <p:cTn id="56" dur="1" fill="hold">
                                          <p:stCondLst>
                                            <p:cond delay="499"/>
                                          </p:stCondLst>
                                        </p:cTn>
                                        <p:tgtEl>
                                          <p:spTgt spid="13"/>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14"/>
                                        </p:tgtEl>
                                        <p:attrNameLst>
                                          <p:attrName>ppt_x</p:attrName>
                                        </p:attrNameLst>
                                      </p:cBhvr>
                                      <p:tavLst>
                                        <p:tav tm="0">
                                          <p:val>
                                            <p:strVal val="ppt_x"/>
                                          </p:val>
                                        </p:tav>
                                        <p:tav tm="100000">
                                          <p:val>
                                            <p:strVal val="ppt_x"/>
                                          </p:val>
                                        </p:tav>
                                      </p:tavLst>
                                    </p:anim>
                                    <p:anim calcmode="lin" valueType="num">
                                      <p:cBhvr additive="base">
                                        <p:cTn id="59" dur="500"/>
                                        <p:tgtEl>
                                          <p:spTgt spid="14"/>
                                        </p:tgtEl>
                                        <p:attrNameLst>
                                          <p:attrName>ppt_y</p:attrName>
                                        </p:attrNameLst>
                                      </p:cBhvr>
                                      <p:tavLst>
                                        <p:tav tm="0">
                                          <p:val>
                                            <p:strVal val="ppt_y"/>
                                          </p:val>
                                        </p:tav>
                                        <p:tav tm="100000">
                                          <p:val>
                                            <p:strVal val="1+ppt_h/2"/>
                                          </p:val>
                                        </p:tav>
                                      </p:tavLst>
                                    </p:anim>
                                    <p:set>
                                      <p:cBhvr>
                                        <p:cTn id="60" dur="1" fill="hold">
                                          <p:stCondLst>
                                            <p:cond delay="499"/>
                                          </p:stCondLst>
                                        </p:cTn>
                                        <p:tgtEl>
                                          <p:spTgt spid="14"/>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1"/>
                                        </p:tgtEl>
                                        <p:attrNameLst>
                                          <p:attrName>ppt_x</p:attrName>
                                        </p:attrNameLst>
                                      </p:cBhvr>
                                      <p:tavLst>
                                        <p:tav tm="0">
                                          <p:val>
                                            <p:strVal val="ppt_x"/>
                                          </p:val>
                                        </p:tav>
                                        <p:tav tm="100000">
                                          <p:val>
                                            <p:strVal val="ppt_x"/>
                                          </p:val>
                                        </p:tav>
                                      </p:tavLst>
                                    </p:anim>
                                    <p:anim calcmode="lin" valueType="num">
                                      <p:cBhvr additive="base">
                                        <p:cTn id="63" dur="500"/>
                                        <p:tgtEl>
                                          <p:spTgt spid="21"/>
                                        </p:tgtEl>
                                        <p:attrNameLst>
                                          <p:attrName>ppt_y</p:attrName>
                                        </p:attrNameLst>
                                      </p:cBhvr>
                                      <p:tavLst>
                                        <p:tav tm="0">
                                          <p:val>
                                            <p:strVal val="ppt_y"/>
                                          </p:val>
                                        </p:tav>
                                        <p:tav tm="100000">
                                          <p:val>
                                            <p:strVal val="1+ppt_h/2"/>
                                          </p:val>
                                        </p:tav>
                                      </p:tavLst>
                                    </p:anim>
                                    <p:set>
                                      <p:cBhvr>
                                        <p:cTn id="64" dur="1" fill="hold">
                                          <p:stCondLst>
                                            <p:cond delay="499"/>
                                          </p:stCondLst>
                                        </p:cTn>
                                        <p:tgtEl>
                                          <p:spTgt spid="21"/>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50"/>
                                        </p:tgtEl>
                                        <p:attrNameLst>
                                          <p:attrName>ppt_x</p:attrName>
                                        </p:attrNameLst>
                                      </p:cBhvr>
                                      <p:tavLst>
                                        <p:tav tm="0">
                                          <p:val>
                                            <p:strVal val="ppt_x"/>
                                          </p:val>
                                        </p:tav>
                                        <p:tav tm="100000">
                                          <p:val>
                                            <p:strVal val="ppt_x"/>
                                          </p:val>
                                        </p:tav>
                                      </p:tavLst>
                                    </p:anim>
                                    <p:anim calcmode="lin" valueType="num">
                                      <p:cBhvr additive="base">
                                        <p:cTn id="67" dur="500"/>
                                        <p:tgtEl>
                                          <p:spTgt spid="50"/>
                                        </p:tgtEl>
                                        <p:attrNameLst>
                                          <p:attrName>ppt_y</p:attrName>
                                        </p:attrNameLst>
                                      </p:cBhvr>
                                      <p:tavLst>
                                        <p:tav tm="0">
                                          <p:val>
                                            <p:strVal val="ppt_y"/>
                                          </p:val>
                                        </p:tav>
                                        <p:tav tm="100000">
                                          <p:val>
                                            <p:strVal val="1+ppt_h/2"/>
                                          </p:val>
                                        </p:tav>
                                      </p:tavLst>
                                    </p:anim>
                                    <p:set>
                                      <p:cBhvr>
                                        <p:cTn id="68" dur="1" fill="hold">
                                          <p:stCondLst>
                                            <p:cond delay="499"/>
                                          </p:stCondLst>
                                        </p:cTn>
                                        <p:tgtEl>
                                          <p:spTgt spid="5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3"/>
                                        </p:tgtEl>
                                        <p:attrNameLst>
                                          <p:attrName>ppt_x</p:attrName>
                                        </p:attrNameLst>
                                      </p:cBhvr>
                                      <p:tavLst>
                                        <p:tav tm="0">
                                          <p:val>
                                            <p:strVal val="ppt_x"/>
                                          </p:val>
                                        </p:tav>
                                        <p:tav tm="100000">
                                          <p:val>
                                            <p:strVal val="ppt_x"/>
                                          </p:val>
                                        </p:tav>
                                      </p:tavLst>
                                    </p:anim>
                                    <p:anim calcmode="lin" valueType="num">
                                      <p:cBhvr additive="base">
                                        <p:cTn id="71" dur="500"/>
                                        <p:tgtEl>
                                          <p:spTgt spid="33"/>
                                        </p:tgtEl>
                                        <p:attrNameLst>
                                          <p:attrName>ppt_y</p:attrName>
                                        </p:attrNameLst>
                                      </p:cBhvr>
                                      <p:tavLst>
                                        <p:tav tm="0">
                                          <p:val>
                                            <p:strVal val="ppt_y"/>
                                          </p:val>
                                        </p:tav>
                                        <p:tav tm="100000">
                                          <p:val>
                                            <p:strVal val="1+ppt_h/2"/>
                                          </p:val>
                                        </p:tav>
                                      </p:tavLst>
                                    </p:anim>
                                    <p:set>
                                      <p:cBhvr>
                                        <p:cTn id="72" dur="1" fill="hold">
                                          <p:stCondLst>
                                            <p:cond delay="499"/>
                                          </p:stCondLst>
                                        </p:cTn>
                                        <p:tgtEl>
                                          <p:spTgt spid="33"/>
                                        </p:tgtEl>
                                        <p:attrNameLst>
                                          <p:attrName>style.visibility</p:attrName>
                                        </p:attrNameLst>
                                      </p:cBhvr>
                                      <p:to>
                                        <p:strVal val="hidden"/>
                                      </p:to>
                                    </p:set>
                                  </p:childTnLst>
                                </p:cTn>
                              </p:par>
                              <p:par>
                                <p:cTn id="73" presetID="2" presetClass="exit" presetSubtype="4" fill="hold" grpId="0" nodeType="withEffect">
                                  <p:stCondLst>
                                    <p:cond delay="0"/>
                                  </p:stCondLst>
                                  <p:childTnLst>
                                    <p:anim calcmode="lin" valueType="num">
                                      <p:cBhvr additive="base">
                                        <p:cTn id="74" dur="500"/>
                                        <p:tgtEl>
                                          <p:spTgt spid="40"/>
                                        </p:tgtEl>
                                        <p:attrNameLst>
                                          <p:attrName>ppt_x</p:attrName>
                                        </p:attrNameLst>
                                      </p:cBhvr>
                                      <p:tavLst>
                                        <p:tav tm="0">
                                          <p:val>
                                            <p:strVal val="ppt_x"/>
                                          </p:val>
                                        </p:tav>
                                        <p:tav tm="100000">
                                          <p:val>
                                            <p:strVal val="ppt_x"/>
                                          </p:val>
                                        </p:tav>
                                      </p:tavLst>
                                    </p:anim>
                                    <p:anim calcmode="lin" valueType="num">
                                      <p:cBhvr additive="base">
                                        <p:cTn id="75" dur="500"/>
                                        <p:tgtEl>
                                          <p:spTgt spid="40"/>
                                        </p:tgtEl>
                                        <p:attrNameLst>
                                          <p:attrName>ppt_y</p:attrName>
                                        </p:attrNameLst>
                                      </p:cBhvr>
                                      <p:tavLst>
                                        <p:tav tm="0">
                                          <p:val>
                                            <p:strVal val="ppt_y"/>
                                          </p:val>
                                        </p:tav>
                                        <p:tav tm="100000">
                                          <p:val>
                                            <p:strVal val="1+ppt_h/2"/>
                                          </p:val>
                                        </p:tav>
                                      </p:tavLst>
                                    </p:anim>
                                    <p:set>
                                      <p:cBhvr>
                                        <p:cTn id="76" dur="1" fill="hold">
                                          <p:stCondLst>
                                            <p:cond delay="499"/>
                                          </p:stCondLst>
                                        </p:cTn>
                                        <p:tgtEl>
                                          <p:spTgt spid="40"/>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51"/>
                                        </p:tgtEl>
                                        <p:attrNameLst>
                                          <p:attrName>ppt_x</p:attrName>
                                        </p:attrNameLst>
                                      </p:cBhvr>
                                      <p:tavLst>
                                        <p:tav tm="0">
                                          <p:val>
                                            <p:strVal val="ppt_x"/>
                                          </p:val>
                                        </p:tav>
                                        <p:tav tm="100000">
                                          <p:val>
                                            <p:strVal val="ppt_x"/>
                                          </p:val>
                                        </p:tav>
                                      </p:tavLst>
                                    </p:anim>
                                    <p:anim calcmode="lin" valueType="num">
                                      <p:cBhvr additive="base">
                                        <p:cTn id="79" dur="500"/>
                                        <p:tgtEl>
                                          <p:spTgt spid="51"/>
                                        </p:tgtEl>
                                        <p:attrNameLst>
                                          <p:attrName>ppt_y</p:attrName>
                                        </p:attrNameLst>
                                      </p:cBhvr>
                                      <p:tavLst>
                                        <p:tav tm="0">
                                          <p:val>
                                            <p:strVal val="ppt_y"/>
                                          </p:val>
                                        </p:tav>
                                        <p:tav tm="100000">
                                          <p:val>
                                            <p:strVal val="1+ppt_h/2"/>
                                          </p:val>
                                        </p:tav>
                                      </p:tavLst>
                                    </p:anim>
                                    <p:set>
                                      <p:cBhvr>
                                        <p:cTn id="80" dur="1" fill="hold">
                                          <p:stCondLst>
                                            <p:cond delay="499"/>
                                          </p:stCondLst>
                                        </p:cTn>
                                        <p:tgtEl>
                                          <p:spTgt spid="51"/>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8"/>
                                        </p:tgtEl>
                                        <p:attrNameLst>
                                          <p:attrName>ppt_x</p:attrName>
                                        </p:attrNameLst>
                                      </p:cBhvr>
                                      <p:tavLst>
                                        <p:tav tm="0">
                                          <p:val>
                                            <p:strVal val="ppt_x"/>
                                          </p:val>
                                        </p:tav>
                                        <p:tav tm="100000">
                                          <p:val>
                                            <p:strVal val="ppt_x"/>
                                          </p:val>
                                        </p:tav>
                                      </p:tavLst>
                                    </p:anim>
                                    <p:anim calcmode="lin" valueType="num">
                                      <p:cBhvr additive="base">
                                        <p:cTn id="83" dur="500"/>
                                        <p:tgtEl>
                                          <p:spTgt spid="38"/>
                                        </p:tgtEl>
                                        <p:attrNameLst>
                                          <p:attrName>ppt_y</p:attrName>
                                        </p:attrNameLst>
                                      </p:cBhvr>
                                      <p:tavLst>
                                        <p:tav tm="0">
                                          <p:val>
                                            <p:strVal val="ppt_y"/>
                                          </p:val>
                                        </p:tav>
                                        <p:tav tm="100000">
                                          <p:val>
                                            <p:strVal val="1+ppt_h/2"/>
                                          </p:val>
                                        </p:tav>
                                      </p:tavLst>
                                    </p:anim>
                                    <p:set>
                                      <p:cBhvr>
                                        <p:cTn id="84" dur="1" fill="hold">
                                          <p:stCondLst>
                                            <p:cond delay="499"/>
                                          </p:stCondLst>
                                        </p:cTn>
                                        <p:tgtEl>
                                          <p:spTgt spid="38"/>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44"/>
                                        </p:tgtEl>
                                        <p:attrNameLst>
                                          <p:attrName>ppt_x</p:attrName>
                                        </p:attrNameLst>
                                      </p:cBhvr>
                                      <p:tavLst>
                                        <p:tav tm="0">
                                          <p:val>
                                            <p:strVal val="ppt_x"/>
                                          </p:val>
                                        </p:tav>
                                        <p:tav tm="100000">
                                          <p:val>
                                            <p:strVal val="ppt_x"/>
                                          </p:val>
                                        </p:tav>
                                      </p:tavLst>
                                    </p:anim>
                                    <p:anim calcmode="lin" valueType="num">
                                      <p:cBhvr additive="base">
                                        <p:cTn id="87" dur="500"/>
                                        <p:tgtEl>
                                          <p:spTgt spid="44"/>
                                        </p:tgtEl>
                                        <p:attrNameLst>
                                          <p:attrName>ppt_y</p:attrName>
                                        </p:attrNameLst>
                                      </p:cBhvr>
                                      <p:tavLst>
                                        <p:tav tm="0">
                                          <p:val>
                                            <p:strVal val="ppt_y"/>
                                          </p:val>
                                        </p:tav>
                                        <p:tav tm="100000">
                                          <p:val>
                                            <p:strVal val="1+ppt_h/2"/>
                                          </p:val>
                                        </p:tav>
                                      </p:tavLst>
                                    </p:anim>
                                    <p:set>
                                      <p:cBhvr>
                                        <p:cTn id="88" dur="1" fill="hold">
                                          <p:stCondLst>
                                            <p:cond delay="499"/>
                                          </p:stCondLst>
                                        </p:cTn>
                                        <p:tgtEl>
                                          <p:spTgt spid="44"/>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49"/>
                                        </p:tgtEl>
                                        <p:attrNameLst>
                                          <p:attrName>ppt_x</p:attrName>
                                        </p:attrNameLst>
                                      </p:cBhvr>
                                      <p:tavLst>
                                        <p:tav tm="0">
                                          <p:val>
                                            <p:strVal val="ppt_x"/>
                                          </p:val>
                                        </p:tav>
                                        <p:tav tm="100000">
                                          <p:val>
                                            <p:strVal val="ppt_x"/>
                                          </p:val>
                                        </p:tav>
                                      </p:tavLst>
                                    </p:anim>
                                    <p:anim calcmode="lin" valueType="num">
                                      <p:cBhvr additive="base">
                                        <p:cTn id="91" dur="500"/>
                                        <p:tgtEl>
                                          <p:spTgt spid="49"/>
                                        </p:tgtEl>
                                        <p:attrNameLst>
                                          <p:attrName>ppt_y</p:attrName>
                                        </p:attrNameLst>
                                      </p:cBhvr>
                                      <p:tavLst>
                                        <p:tav tm="0">
                                          <p:val>
                                            <p:strVal val="ppt_y"/>
                                          </p:val>
                                        </p:tav>
                                        <p:tav tm="100000">
                                          <p:val>
                                            <p:strVal val="1+ppt_h/2"/>
                                          </p:val>
                                        </p:tav>
                                      </p:tavLst>
                                    </p:anim>
                                    <p:set>
                                      <p:cBhvr>
                                        <p:cTn id="9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4" grpId="0"/>
      <p:bldP spid="40" grpId="0"/>
      <p:bldP spid="44" grpId="0"/>
      <p:bldP spid="46" grpId="0" animBg="1"/>
      <p:bldP spid="47" grpId="0" animBg="1"/>
      <p:bldP spid="5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7505-9225-BE45-AF77-AB65281CC8A3}"/>
              </a:ext>
            </a:extLst>
          </p:cNvPr>
          <p:cNvSpPr>
            <a:spLocks noGrp="1"/>
          </p:cNvSpPr>
          <p:nvPr>
            <p:ph type="title"/>
          </p:nvPr>
        </p:nvSpPr>
        <p:spPr/>
        <p:txBody>
          <a:bodyPr/>
          <a:lstStyle/>
          <a:p>
            <a:r>
              <a:rPr lang="en-US" dirty="0"/>
              <a:t>Recap: Maze Router</a:t>
            </a:r>
          </a:p>
        </p:txBody>
      </p:sp>
      <p:sp>
        <p:nvSpPr>
          <p:cNvPr id="4" name="Rectangle 2">
            <a:extLst>
              <a:ext uri="{FF2B5EF4-FFF2-40B4-BE49-F238E27FC236}">
                <a16:creationId xmlns:a16="http://schemas.microsoft.com/office/drawing/2014/main" id="{EF7ABBA3-8B11-404C-926F-0ED5095BB0A3}"/>
              </a:ext>
            </a:extLst>
          </p:cNvPr>
          <p:cNvSpPr>
            <a:spLocks noChangeArrowheads="1"/>
          </p:cNvSpPr>
          <p:nvPr/>
        </p:nvSpPr>
        <p:spPr bwMode="auto">
          <a:xfrm>
            <a:off x="6553933" y="4645022"/>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5" name="Rectangle 3">
            <a:extLst>
              <a:ext uri="{FF2B5EF4-FFF2-40B4-BE49-F238E27FC236}">
                <a16:creationId xmlns:a16="http://schemas.microsoft.com/office/drawing/2014/main" id="{301F4D2A-2F24-5E42-8B47-D22AFC90369F}"/>
              </a:ext>
            </a:extLst>
          </p:cNvPr>
          <p:cNvSpPr>
            <a:spLocks noChangeArrowheads="1"/>
          </p:cNvSpPr>
          <p:nvPr/>
        </p:nvSpPr>
        <p:spPr bwMode="auto">
          <a:xfrm>
            <a:off x="6116081" y="5087934"/>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4">
            <a:extLst>
              <a:ext uri="{FF2B5EF4-FFF2-40B4-BE49-F238E27FC236}">
                <a16:creationId xmlns:a16="http://schemas.microsoft.com/office/drawing/2014/main" id="{4E76EFB2-B14F-3D48-8ECB-76BCD5F564E0}"/>
              </a:ext>
            </a:extLst>
          </p:cNvPr>
          <p:cNvSpPr>
            <a:spLocks noChangeArrowheads="1"/>
          </p:cNvSpPr>
          <p:nvPr/>
        </p:nvSpPr>
        <p:spPr bwMode="auto">
          <a:xfrm>
            <a:off x="5670983" y="4630734"/>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5">
            <a:extLst>
              <a:ext uri="{FF2B5EF4-FFF2-40B4-BE49-F238E27FC236}">
                <a16:creationId xmlns:a16="http://schemas.microsoft.com/office/drawing/2014/main" id="{CA606F6C-B8FA-4946-90C8-6EEF24BD6F9F}"/>
              </a:ext>
            </a:extLst>
          </p:cNvPr>
          <p:cNvSpPr>
            <a:spLocks noChangeArrowheads="1"/>
          </p:cNvSpPr>
          <p:nvPr/>
        </p:nvSpPr>
        <p:spPr bwMode="auto">
          <a:xfrm>
            <a:off x="6122132" y="4230684"/>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6">
            <a:extLst>
              <a:ext uri="{FF2B5EF4-FFF2-40B4-BE49-F238E27FC236}">
                <a16:creationId xmlns:a16="http://schemas.microsoft.com/office/drawing/2014/main" id="{C16917D3-8083-7347-9CAA-3A6D1EA44C7A}"/>
              </a:ext>
            </a:extLst>
          </p:cNvPr>
          <p:cNvSpPr>
            <a:spLocks noChangeArrowheads="1"/>
          </p:cNvSpPr>
          <p:nvPr/>
        </p:nvSpPr>
        <p:spPr bwMode="auto">
          <a:xfrm>
            <a:off x="2960910" y="2688223"/>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8">
            <a:extLst>
              <a:ext uri="{FF2B5EF4-FFF2-40B4-BE49-F238E27FC236}">
                <a16:creationId xmlns:a16="http://schemas.microsoft.com/office/drawing/2014/main" id="{D8BA439C-05DE-3E4A-B491-AC7EBDF2D5AA}"/>
              </a:ext>
            </a:extLst>
          </p:cNvPr>
          <p:cNvSpPr>
            <a:spLocks noChangeArrowheads="1"/>
          </p:cNvSpPr>
          <p:nvPr/>
        </p:nvSpPr>
        <p:spPr bwMode="auto">
          <a:xfrm>
            <a:off x="838200" y="1597610"/>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0" name="Group 11">
            <a:extLst>
              <a:ext uri="{FF2B5EF4-FFF2-40B4-BE49-F238E27FC236}">
                <a16:creationId xmlns:a16="http://schemas.microsoft.com/office/drawing/2014/main" id="{D81F68AA-1BCA-E346-9E81-51C458D2A22A}"/>
              </a:ext>
            </a:extLst>
          </p:cNvPr>
          <p:cNvGrpSpPr>
            <a:grpSpLocks/>
          </p:cNvGrpSpPr>
          <p:nvPr/>
        </p:nvGrpSpPr>
        <p:grpSpPr bwMode="auto">
          <a:xfrm>
            <a:off x="2510751" y="2277458"/>
            <a:ext cx="1376363" cy="1307306"/>
            <a:chOff x="722" y="1323"/>
            <a:chExt cx="867" cy="1098"/>
          </a:xfrm>
        </p:grpSpPr>
        <p:sp>
          <p:nvSpPr>
            <p:cNvPr id="11" name="Rectangle 9">
              <a:extLst>
                <a:ext uri="{FF2B5EF4-FFF2-40B4-BE49-F238E27FC236}">
                  <a16:creationId xmlns:a16="http://schemas.microsoft.com/office/drawing/2014/main" id="{D3131775-DFF3-2045-8035-01AF2A44292E}"/>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10">
              <a:extLst>
                <a:ext uri="{FF2B5EF4-FFF2-40B4-BE49-F238E27FC236}">
                  <a16:creationId xmlns:a16="http://schemas.microsoft.com/office/drawing/2014/main" id="{6C5F9AEC-D3D2-534A-8A27-43A22D61C7DF}"/>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3" name="Rectangle 12">
            <a:extLst>
              <a:ext uri="{FF2B5EF4-FFF2-40B4-BE49-F238E27FC236}">
                <a16:creationId xmlns:a16="http://schemas.microsoft.com/office/drawing/2014/main" id="{D482EBE1-25C6-9444-9A53-F66DD9B3823D}"/>
              </a:ext>
            </a:extLst>
          </p:cNvPr>
          <p:cNvSpPr>
            <a:spLocks noChangeArrowheads="1"/>
          </p:cNvSpPr>
          <p:nvPr/>
        </p:nvSpPr>
        <p:spPr bwMode="auto">
          <a:xfrm>
            <a:off x="1421532" y="1614863"/>
            <a:ext cx="2345195"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Start at the </a:t>
            </a:r>
            <a:r>
              <a:rPr lang="en-US" sz="2000" b="1" dirty="0">
                <a:latin typeface="Arial" panose="020B0604020202020204" pitchFamily="34" charset="0"/>
                <a:cs typeface="Arial" panose="020B0604020202020204" pitchFamily="34" charset="0"/>
              </a:rPr>
              <a:t>source</a:t>
            </a:r>
          </a:p>
        </p:txBody>
      </p:sp>
      <p:sp>
        <p:nvSpPr>
          <p:cNvPr id="14" name="Rectangle 13">
            <a:extLst>
              <a:ext uri="{FF2B5EF4-FFF2-40B4-BE49-F238E27FC236}">
                <a16:creationId xmlns:a16="http://schemas.microsoft.com/office/drawing/2014/main" id="{5E550114-BA5A-0D44-A8F9-443715B5089F}"/>
              </a:ext>
            </a:extLst>
          </p:cNvPr>
          <p:cNvSpPr>
            <a:spLocks noChangeArrowheads="1"/>
          </p:cNvSpPr>
          <p:nvPr/>
        </p:nvSpPr>
        <p:spPr bwMode="auto">
          <a:xfrm>
            <a:off x="3993455" y="2351882"/>
            <a:ext cx="7360345"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Find all new cells that are reachable</a:t>
            </a:r>
          </a:p>
          <a:p>
            <a:r>
              <a:rPr lang="en-US" sz="2000" dirty="0">
                <a:latin typeface="Arial" panose="020B0604020202020204" pitchFamily="34" charset="0"/>
                <a:cs typeface="Arial" panose="020B0604020202020204" pitchFamily="34" charset="0"/>
              </a:rPr>
              <a:t>at </a:t>
            </a:r>
            <a:r>
              <a:rPr lang="en-US" sz="2000" b="1" dirty="0">
                <a:latin typeface="Arial" panose="020B0604020202020204" pitchFamily="34" charset="0"/>
                <a:cs typeface="Arial" panose="020B0604020202020204" pitchFamily="34" charset="0"/>
              </a:rPr>
              <a:t>pathlength 1</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all paths that are just 1 unit in total length (just 1 cell) - mark all with this the pathlength</a:t>
            </a:r>
          </a:p>
        </p:txBody>
      </p:sp>
      <p:sp>
        <p:nvSpPr>
          <p:cNvPr id="15" name="Rectangle 14">
            <a:extLst>
              <a:ext uri="{FF2B5EF4-FFF2-40B4-BE49-F238E27FC236}">
                <a16:creationId xmlns:a16="http://schemas.microsoft.com/office/drawing/2014/main" id="{2CDEBF74-3DC8-6245-B96B-BF536B298525}"/>
              </a:ext>
            </a:extLst>
          </p:cNvPr>
          <p:cNvSpPr>
            <a:spLocks noChangeArrowheads="1"/>
          </p:cNvSpPr>
          <p:nvPr/>
        </p:nvSpPr>
        <p:spPr bwMode="auto">
          <a:xfrm>
            <a:off x="7538163" y="4254228"/>
            <a:ext cx="3815638" cy="1013098"/>
          </a:xfrm>
          <a:prstGeom prst="rect">
            <a:avLst/>
          </a:prstGeom>
          <a:noFill/>
          <a:ln w="50800">
            <a:noFill/>
            <a:miter lim="800000"/>
            <a:headEnd/>
            <a:tailEnd/>
          </a:ln>
          <a:effectLst/>
        </p:spPr>
        <p:txBody>
          <a:bodyPr wrap="squar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Using the </a:t>
            </a:r>
            <a:r>
              <a:rPr lang="en-US" sz="2000" b="1" dirty="0" err="1">
                <a:latin typeface="Arial" panose="020B0604020202020204" pitchFamily="34" charset="0"/>
                <a:cs typeface="Arial" panose="020B0604020202020204" pitchFamily="34" charset="0"/>
              </a:rPr>
              <a:t>pathlength</a:t>
            </a:r>
            <a:r>
              <a:rPr lang="en-US" sz="2000" b="1"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rPr>
              <a:t> cells,</a:t>
            </a:r>
          </a:p>
          <a:p>
            <a:r>
              <a:rPr lang="en-US" sz="2000" dirty="0">
                <a:latin typeface="Arial" panose="020B0604020202020204" pitchFamily="34" charset="0"/>
                <a:cs typeface="Arial" panose="020B0604020202020204" pitchFamily="34" charset="0"/>
              </a:rPr>
              <a:t>find all new cells which are reachable at </a:t>
            </a:r>
            <a:r>
              <a:rPr lang="en-US" sz="2000" b="1" dirty="0">
                <a:latin typeface="Arial" panose="020B0604020202020204" pitchFamily="34" charset="0"/>
                <a:cs typeface="Arial" panose="020B0604020202020204" pitchFamily="34" charset="0"/>
              </a:rPr>
              <a:t>pathlength 2</a:t>
            </a:r>
          </a:p>
        </p:txBody>
      </p:sp>
      <p:sp>
        <p:nvSpPr>
          <p:cNvPr id="16" name="Rectangle 15">
            <a:extLst>
              <a:ext uri="{FF2B5EF4-FFF2-40B4-BE49-F238E27FC236}">
                <a16:creationId xmlns:a16="http://schemas.microsoft.com/office/drawing/2014/main" id="{EB62FC02-F339-1440-9DAC-4A1507F0ABD5}"/>
              </a:ext>
            </a:extLst>
          </p:cNvPr>
          <p:cNvSpPr>
            <a:spLocks noChangeArrowheads="1"/>
          </p:cNvSpPr>
          <p:nvPr/>
        </p:nvSpPr>
        <p:spPr bwMode="auto">
          <a:xfrm>
            <a:off x="838200" y="4281881"/>
            <a:ext cx="3985357" cy="828432"/>
          </a:xfrm>
          <a:prstGeom prst="rect">
            <a:avLst/>
          </a:prstGeom>
          <a:solidFill>
            <a:srgbClr val="FCFEB9"/>
          </a:solidFill>
          <a:ln w="50800">
            <a:noFill/>
            <a:miter lim="800000"/>
            <a:headEnd/>
            <a:tailEnd/>
          </a:ln>
          <a:effectLst/>
        </p:spPr>
        <p:txBody>
          <a:bodyPr wrap="square" lIns="90488" tIns="44450" rIns="90488" bIns="44450">
            <a:prstTxWarp prst="textNoShape">
              <a:avLst/>
            </a:prstTxWarp>
            <a:spAutoFit/>
          </a:bodyPr>
          <a:lstStyle/>
          <a:p>
            <a:pPr algn="ctr"/>
            <a:r>
              <a:rPr lang="en-US" sz="2400" b="1" dirty="0">
                <a:latin typeface="Arial" panose="020B0604020202020204" pitchFamily="34" charset="0"/>
                <a:cs typeface="Arial" panose="020B0604020202020204" pitchFamily="34" charset="0"/>
              </a:rPr>
              <a:t>Repeat the expansion until the target is found!</a:t>
            </a:r>
          </a:p>
        </p:txBody>
      </p:sp>
      <p:sp>
        <p:nvSpPr>
          <p:cNvPr id="17" name="Rectangle 16">
            <a:extLst>
              <a:ext uri="{FF2B5EF4-FFF2-40B4-BE49-F238E27FC236}">
                <a16:creationId xmlns:a16="http://schemas.microsoft.com/office/drawing/2014/main" id="{504B1FD4-4D8D-A34B-9CCE-1A9734B0F3A8}"/>
              </a:ext>
            </a:extLst>
          </p:cNvPr>
          <p:cNvSpPr>
            <a:spLocks noChangeArrowheads="1"/>
          </p:cNvSpPr>
          <p:nvPr/>
        </p:nvSpPr>
        <p:spPr bwMode="auto">
          <a:xfrm>
            <a:off x="910925" y="1590240"/>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17">
            <a:extLst>
              <a:ext uri="{FF2B5EF4-FFF2-40B4-BE49-F238E27FC236}">
                <a16:creationId xmlns:a16="http://schemas.microsoft.com/office/drawing/2014/main" id="{96BDDCDE-418E-3848-9FFC-A468AC187D9E}"/>
              </a:ext>
            </a:extLst>
          </p:cNvPr>
          <p:cNvSpPr>
            <a:spLocks noChangeArrowheads="1"/>
          </p:cNvSpPr>
          <p:nvPr/>
        </p:nvSpPr>
        <p:spPr bwMode="auto">
          <a:xfrm>
            <a:off x="3040584" y="2725598"/>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19" name="Group 35">
            <a:extLst>
              <a:ext uri="{FF2B5EF4-FFF2-40B4-BE49-F238E27FC236}">
                <a16:creationId xmlns:a16="http://schemas.microsoft.com/office/drawing/2014/main" id="{D18A76EB-803B-2B4A-865B-ABBC378D3A46}"/>
              </a:ext>
            </a:extLst>
          </p:cNvPr>
          <p:cNvGrpSpPr>
            <a:grpSpLocks/>
          </p:cNvGrpSpPr>
          <p:nvPr/>
        </p:nvGrpSpPr>
        <p:grpSpPr bwMode="auto">
          <a:xfrm>
            <a:off x="5264882" y="3816347"/>
            <a:ext cx="2214563" cy="2095500"/>
            <a:chOff x="1436" y="2124"/>
            <a:chExt cx="1395" cy="1760"/>
          </a:xfrm>
        </p:grpSpPr>
        <p:grpSp>
          <p:nvGrpSpPr>
            <p:cNvPr id="20" name="Group 21">
              <a:extLst>
                <a:ext uri="{FF2B5EF4-FFF2-40B4-BE49-F238E27FC236}">
                  <a16:creationId xmlns:a16="http://schemas.microsoft.com/office/drawing/2014/main" id="{2521C284-E5E8-D64D-9C99-76BF066349A0}"/>
                </a:ext>
              </a:extLst>
            </p:cNvPr>
            <p:cNvGrpSpPr>
              <a:grpSpLocks/>
            </p:cNvGrpSpPr>
            <p:nvPr/>
          </p:nvGrpSpPr>
          <p:grpSpPr bwMode="auto">
            <a:xfrm>
              <a:off x="1436" y="2124"/>
              <a:ext cx="1395" cy="1760"/>
              <a:chOff x="1436" y="2124"/>
              <a:chExt cx="1395" cy="1760"/>
            </a:xfrm>
          </p:grpSpPr>
          <p:sp>
            <p:nvSpPr>
              <p:cNvPr id="34" name="Rectangle 18">
                <a:extLst>
                  <a:ext uri="{FF2B5EF4-FFF2-40B4-BE49-F238E27FC236}">
                    <a16:creationId xmlns:a16="http://schemas.microsoft.com/office/drawing/2014/main" id="{1AF2C77D-BC14-CA45-8F96-C5B3317E9B30}"/>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19">
                <a:extLst>
                  <a:ext uri="{FF2B5EF4-FFF2-40B4-BE49-F238E27FC236}">
                    <a16:creationId xmlns:a16="http://schemas.microsoft.com/office/drawing/2014/main" id="{90CC3D31-4F6F-6C48-9BD6-9AC9F6B861B3}"/>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20">
                <a:extLst>
                  <a:ext uri="{FF2B5EF4-FFF2-40B4-BE49-F238E27FC236}">
                    <a16:creationId xmlns:a16="http://schemas.microsoft.com/office/drawing/2014/main" id="{412E2D65-5C23-1542-897A-0773E0880D8C}"/>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1" name="Rectangle 22">
              <a:extLst>
                <a:ext uri="{FF2B5EF4-FFF2-40B4-BE49-F238E27FC236}">
                  <a16:creationId xmlns:a16="http://schemas.microsoft.com/office/drawing/2014/main" id="{568237EE-B1E0-4845-ACDB-40C643FAEE71}"/>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2" name="Rectangle 23">
              <a:extLst>
                <a:ext uri="{FF2B5EF4-FFF2-40B4-BE49-F238E27FC236}">
                  <a16:creationId xmlns:a16="http://schemas.microsoft.com/office/drawing/2014/main" id="{0CF95755-8973-D94E-B0E6-54E4CC0A66ED}"/>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3" name="Rectangle 24">
              <a:extLst>
                <a:ext uri="{FF2B5EF4-FFF2-40B4-BE49-F238E27FC236}">
                  <a16:creationId xmlns:a16="http://schemas.microsoft.com/office/drawing/2014/main" id="{43C76C4D-1B5A-164B-A34E-3930F5C5E76E}"/>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5">
              <a:extLst>
                <a:ext uri="{FF2B5EF4-FFF2-40B4-BE49-F238E27FC236}">
                  <a16:creationId xmlns:a16="http://schemas.microsoft.com/office/drawing/2014/main" id="{7486F1B8-21F2-B747-8194-96DD35707BE2}"/>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6">
              <a:extLst>
                <a:ext uri="{FF2B5EF4-FFF2-40B4-BE49-F238E27FC236}">
                  <a16:creationId xmlns:a16="http://schemas.microsoft.com/office/drawing/2014/main" id="{51023A76-E1FC-8747-955B-6075DF14DB30}"/>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7">
              <a:extLst>
                <a:ext uri="{FF2B5EF4-FFF2-40B4-BE49-F238E27FC236}">
                  <a16:creationId xmlns:a16="http://schemas.microsoft.com/office/drawing/2014/main" id="{CD3BD808-90D0-B140-B4E4-C0F8CBFD3D01}"/>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8">
              <a:extLst>
                <a:ext uri="{FF2B5EF4-FFF2-40B4-BE49-F238E27FC236}">
                  <a16:creationId xmlns:a16="http://schemas.microsoft.com/office/drawing/2014/main" id="{581CF056-45F3-A544-BE15-7850526C4BB5}"/>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9">
              <a:extLst>
                <a:ext uri="{FF2B5EF4-FFF2-40B4-BE49-F238E27FC236}">
                  <a16:creationId xmlns:a16="http://schemas.microsoft.com/office/drawing/2014/main" id="{D2662595-7EAC-6548-8BE0-17972DBB98EC}"/>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30">
              <a:extLst>
                <a:ext uri="{FF2B5EF4-FFF2-40B4-BE49-F238E27FC236}">
                  <a16:creationId xmlns:a16="http://schemas.microsoft.com/office/drawing/2014/main" id="{01288985-FF21-E34B-A10E-2FFEA8665C17}"/>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1">
              <a:extLst>
                <a:ext uri="{FF2B5EF4-FFF2-40B4-BE49-F238E27FC236}">
                  <a16:creationId xmlns:a16="http://schemas.microsoft.com/office/drawing/2014/main" id="{0824F35F-8364-A74F-93EE-836470DE8EE0}"/>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2">
              <a:extLst>
                <a:ext uri="{FF2B5EF4-FFF2-40B4-BE49-F238E27FC236}">
                  <a16:creationId xmlns:a16="http://schemas.microsoft.com/office/drawing/2014/main" id="{DF29C385-7257-824E-820E-DB8EEF92001C}"/>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3">
              <a:extLst>
                <a:ext uri="{FF2B5EF4-FFF2-40B4-BE49-F238E27FC236}">
                  <a16:creationId xmlns:a16="http://schemas.microsoft.com/office/drawing/2014/main" id="{5862798F-C8B0-AC41-8E09-E161A480B2B4}"/>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4">
              <a:extLst>
                <a:ext uri="{FF2B5EF4-FFF2-40B4-BE49-F238E27FC236}">
                  <a16:creationId xmlns:a16="http://schemas.microsoft.com/office/drawing/2014/main" id="{FF63E9B7-DEA0-474A-9D14-D20E3C039232}"/>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3726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p:bldP spid="15" grpId="0"/>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14B0-7A3C-04CE-94CD-497E2655E271}"/>
              </a:ext>
            </a:extLst>
          </p:cNvPr>
          <p:cNvSpPr>
            <a:spLocks noGrp="1"/>
          </p:cNvSpPr>
          <p:nvPr>
            <p:ph type="title"/>
          </p:nvPr>
        </p:nvSpPr>
        <p:spPr/>
        <p:txBody>
          <a:bodyPr/>
          <a:lstStyle/>
          <a:p>
            <a:r>
              <a:rPr lang="en-US" dirty="0"/>
              <a:t>Walkthrough – VIII </a:t>
            </a:r>
          </a:p>
        </p:txBody>
      </p:sp>
      <p:grpSp>
        <p:nvGrpSpPr>
          <p:cNvPr id="4" name="Group 26">
            <a:extLst>
              <a:ext uri="{FF2B5EF4-FFF2-40B4-BE49-F238E27FC236}">
                <a16:creationId xmlns:a16="http://schemas.microsoft.com/office/drawing/2014/main" id="{B0DAACD2-FFBC-9AD6-6E00-B5D5D9169B50}"/>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6C08ACA-7F82-C23F-F394-F0529A6FCE43}"/>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D2F9F6B-AF6D-98D3-9797-9DD53DE4B76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4A683930-CEA3-E798-8BC4-4FB9A1D2830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0B5B9C51-966F-EC6A-B106-BEA484811FD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EDDDA5AD-80AB-8CD5-EF9A-9863537142FD}"/>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450DD128-AE44-12FF-AF68-C76008857D5C}"/>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A4AA8332-5354-60F9-785C-1D851CA9A228}"/>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B5DE4722-0F0A-E669-4C20-4C0BA4FE967A}"/>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8246B319-D260-E29D-55F2-4FDB4F73103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23D77B78-DBA4-A3FC-26D7-29DABCE0E34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1A26CA51-56F6-6EBB-434C-D17A3D335343}"/>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2BC71149-F5F5-6EC5-CF90-9C5096F8946D}"/>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794103A9-8D55-B40D-B64F-80CACD00F740}"/>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222EC9CA-BEE3-70FD-3545-82343B8B7122}"/>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1E953F1C-DA99-E05C-FF7F-CE16340E0BEC}"/>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08B78163-9021-9CA8-0E2E-225C69C3B322}"/>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78AA42D0-BAAD-4AD9-1B1D-849E8A2F700F}"/>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D2F37596-9C35-654D-8335-C33E4572CA0A}"/>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EA22DC99-6954-9325-8FAB-D704FD1EA2CE}"/>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BF3FABB5-BB3B-5917-8C0A-B7FA104DC637}"/>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C77438FC-25C0-314E-29C4-2C35C1F85DFA}"/>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0E7F1EE3-DC1F-C172-CBB0-1B8549181E9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B1FF73F-AD79-6AED-E3BA-CCA354A25AC8}"/>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46DCE70-09CA-2E01-A697-4E410C459A3B}"/>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CCBEEA04-0916-9456-19E5-CCBACD425308}"/>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30E9E3B8-BB4E-E4E3-ADC8-278ACB61D086}"/>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A88E9854-89D2-A1A2-CFB8-B30B6DE1B1EA}"/>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F4F96A3E-9406-5AB4-BAAA-B5C87F460350}"/>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A1A56439-9B6A-DBFF-D96B-8F84E2ECC8C2}"/>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BCEC205-08A7-AA8B-A6A5-E5A76ECBB2B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301A6F83-BBE3-785C-3126-D17B74A562C5}"/>
              </a:ext>
            </a:extLst>
          </p:cNvPr>
          <p:cNvSpPr>
            <a:spLocks noChangeShapeType="1"/>
          </p:cNvSpPr>
          <p:nvPr/>
        </p:nvSpPr>
        <p:spPr bwMode="auto">
          <a:xfrm>
            <a:off x="5294313"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1AF89A37-4D7C-44EA-32FC-6287F8ECAB49}"/>
              </a:ext>
            </a:extLst>
          </p:cNvPr>
          <p:cNvSpPr>
            <a:spLocks noChangeShapeType="1"/>
          </p:cNvSpPr>
          <p:nvPr/>
        </p:nvSpPr>
        <p:spPr bwMode="auto">
          <a:xfrm>
            <a:off x="4830763"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1C8EA66F-6760-C4C3-FA8C-A7E24CBD1B8A}"/>
              </a:ext>
            </a:extLst>
          </p:cNvPr>
          <p:cNvSpPr>
            <a:spLocks noChangeShapeType="1"/>
          </p:cNvSpPr>
          <p:nvPr/>
        </p:nvSpPr>
        <p:spPr bwMode="auto">
          <a:xfrm>
            <a:off x="57499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51342A6-3AE1-1341-CD69-0405A376E31E}"/>
              </a:ext>
            </a:extLst>
          </p:cNvPr>
          <p:cNvSpPr>
            <a:spLocks noChangeShapeType="1"/>
          </p:cNvSpPr>
          <p:nvPr/>
        </p:nvSpPr>
        <p:spPr bwMode="auto">
          <a:xfrm>
            <a:off x="4808539" y="3344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4">
            <a:extLst>
              <a:ext uri="{FF2B5EF4-FFF2-40B4-BE49-F238E27FC236}">
                <a16:creationId xmlns:a16="http://schemas.microsoft.com/office/drawing/2014/main" id="{3E6074B5-33F3-FCE9-02D8-BE1529D2C45F}"/>
              </a:ext>
            </a:extLst>
          </p:cNvPr>
          <p:cNvSpPr>
            <a:spLocks noChangeShapeType="1"/>
          </p:cNvSpPr>
          <p:nvPr/>
        </p:nvSpPr>
        <p:spPr bwMode="auto">
          <a:xfrm>
            <a:off x="6667500"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5">
            <a:extLst>
              <a:ext uri="{FF2B5EF4-FFF2-40B4-BE49-F238E27FC236}">
                <a16:creationId xmlns:a16="http://schemas.microsoft.com/office/drawing/2014/main" id="{FAA1D21A-A1D0-16F6-753E-A0F97E251D10}"/>
              </a:ext>
            </a:extLst>
          </p:cNvPr>
          <p:cNvSpPr>
            <a:spLocks noChangeShapeType="1"/>
          </p:cNvSpPr>
          <p:nvPr/>
        </p:nvSpPr>
        <p:spPr bwMode="auto">
          <a:xfrm>
            <a:off x="84931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6">
            <a:extLst>
              <a:ext uri="{FF2B5EF4-FFF2-40B4-BE49-F238E27FC236}">
                <a16:creationId xmlns:a16="http://schemas.microsoft.com/office/drawing/2014/main" id="{B7BD3411-A772-8D56-B57D-A73864C469A2}"/>
              </a:ext>
            </a:extLst>
          </p:cNvPr>
          <p:cNvSpPr>
            <a:spLocks noChangeShapeType="1"/>
          </p:cNvSpPr>
          <p:nvPr/>
        </p:nvSpPr>
        <p:spPr bwMode="auto">
          <a:xfrm>
            <a:off x="6667500" y="3344863"/>
            <a:ext cx="18288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1">
            <a:extLst>
              <a:ext uri="{FF2B5EF4-FFF2-40B4-BE49-F238E27FC236}">
                <a16:creationId xmlns:a16="http://schemas.microsoft.com/office/drawing/2014/main" id="{7A009F36-81B5-48BC-B254-039DF80F9188}"/>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2">
            <a:extLst>
              <a:ext uri="{FF2B5EF4-FFF2-40B4-BE49-F238E27FC236}">
                <a16:creationId xmlns:a16="http://schemas.microsoft.com/office/drawing/2014/main" id="{88208FF8-319A-D477-4F84-EBA611550D7D}"/>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3">
            <a:extLst>
              <a:ext uri="{FF2B5EF4-FFF2-40B4-BE49-F238E27FC236}">
                <a16:creationId xmlns:a16="http://schemas.microsoft.com/office/drawing/2014/main" id="{3ECE4CC8-F292-64FF-4C05-97A444B3091B}"/>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83">
            <a:extLst>
              <a:ext uri="{FF2B5EF4-FFF2-40B4-BE49-F238E27FC236}">
                <a16:creationId xmlns:a16="http://schemas.microsoft.com/office/drawing/2014/main" id="{AFE3971E-BC93-5B44-838C-49F17E7CE8E8}"/>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6" name="Line 84">
            <a:extLst>
              <a:ext uri="{FF2B5EF4-FFF2-40B4-BE49-F238E27FC236}">
                <a16:creationId xmlns:a16="http://schemas.microsoft.com/office/drawing/2014/main" id="{419B847B-3785-1FF6-A408-345F0C595EBE}"/>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 name="Line 85">
            <a:extLst>
              <a:ext uri="{FF2B5EF4-FFF2-40B4-BE49-F238E27FC236}">
                <a16:creationId xmlns:a16="http://schemas.microsoft.com/office/drawing/2014/main" id="{00059769-A8D7-D10A-B3AB-C16338EEA1F2}"/>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8" name="Line 86">
            <a:extLst>
              <a:ext uri="{FF2B5EF4-FFF2-40B4-BE49-F238E27FC236}">
                <a16:creationId xmlns:a16="http://schemas.microsoft.com/office/drawing/2014/main" id="{AE7A845E-8616-FBAF-B1F2-A8DB7E01D1ED}"/>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9" name="Line 87">
            <a:extLst>
              <a:ext uri="{FF2B5EF4-FFF2-40B4-BE49-F238E27FC236}">
                <a16:creationId xmlns:a16="http://schemas.microsoft.com/office/drawing/2014/main" id="{525FBF5E-1664-9E80-38D6-84BBC54BBE8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0" name="Text Box 88">
            <a:extLst>
              <a:ext uri="{FF2B5EF4-FFF2-40B4-BE49-F238E27FC236}">
                <a16:creationId xmlns:a16="http://schemas.microsoft.com/office/drawing/2014/main" id="{01251BED-46A4-4C63-3607-EB8B9E44C282}"/>
              </a:ext>
            </a:extLst>
          </p:cNvPr>
          <p:cNvSpPr txBox="1">
            <a:spLocks noChangeArrowheads="1"/>
          </p:cNvSpPr>
          <p:nvPr/>
        </p:nvSpPr>
        <p:spPr bwMode="auto">
          <a:xfrm>
            <a:off x="3475039"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51" name="Text Box 89">
            <a:extLst>
              <a:ext uri="{FF2B5EF4-FFF2-40B4-BE49-F238E27FC236}">
                <a16:creationId xmlns:a16="http://schemas.microsoft.com/office/drawing/2014/main" id="{691B593E-3432-CE6C-6FDC-7EA8DBC872E9}"/>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52" name="Text Box 90">
            <a:extLst>
              <a:ext uri="{FF2B5EF4-FFF2-40B4-BE49-F238E27FC236}">
                <a16:creationId xmlns:a16="http://schemas.microsoft.com/office/drawing/2014/main" id="{4C36608C-5C33-8448-2730-47D72D349081}"/>
              </a:ext>
            </a:extLst>
          </p:cNvPr>
          <p:cNvSpPr txBox="1">
            <a:spLocks noChangeArrowheads="1"/>
          </p:cNvSpPr>
          <p:nvPr/>
        </p:nvSpPr>
        <p:spPr bwMode="auto">
          <a:xfrm>
            <a:off x="2219326" y="31146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3</a:t>
            </a:r>
            <a:endParaRPr lang="en-US" altLang="zh-CN">
              <a:ea typeface="ＭＳ Ｐゴシック" panose="020B0600070205080204" pitchFamily="34" charset="-128"/>
            </a:endParaRPr>
          </a:p>
        </p:txBody>
      </p:sp>
      <p:sp>
        <p:nvSpPr>
          <p:cNvPr id="53" name="Text Box 91">
            <a:extLst>
              <a:ext uri="{FF2B5EF4-FFF2-40B4-BE49-F238E27FC236}">
                <a16:creationId xmlns:a16="http://schemas.microsoft.com/office/drawing/2014/main" id="{A4BB13CD-0B84-0A78-EAF5-BF79B56DC822}"/>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54" name="Text Box 92">
            <a:extLst>
              <a:ext uri="{FF2B5EF4-FFF2-40B4-BE49-F238E27FC236}">
                <a16:creationId xmlns:a16="http://schemas.microsoft.com/office/drawing/2014/main" id="{93A84A48-CC39-217C-3A54-01B78E883184}"/>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55" name="Group 121">
            <a:extLst>
              <a:ext uri="{FF2B5EF4-FFF2-40B4-BE49-F238E27FC236}">
                <a16:creationId xmlns:a16="http://schemas.microsoft.com/office/drawing/2014/main" id="{C3DB7555-A1AD-9266-49F3-ED4DF224C715}"/>
              </a:ext>
            </a:extLst>
          </p:cNvPr>
          <p:cNvGrpSpPr>
            <a:grpSpLocks/>
          </p:cNvGrpSpPr>
          <p:nvPr/>
        </p:nvGrpSpPr>
        <p:grpSpPr bwMode="auto">
          <a:xfrm>
            <a:off x="3924300" y="2224088"/>
            <a:ext cx="5030788" cy="0"/>
            <a:chOff x="459" y="725"/>
            <a:chExt cx="2993" cy="0"/>
          </a:xfrm>
        </p:grpSpPr>
        <p:sp>
          <p:nvSpPr>
            <p:cNvPr id="56" name="Line 122">
              <a:extLst>
                <a:ext uri="{FF2B5EF4-FFF2-40B4-BE49-F238E27FC236}">
                  <a16:creationId xmlns:a16="http://schemas.microsoft.com/office/drawing/2014/main" id="{C0F05F13-69CB-5CC1-96FC-2B654767312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23">
              <a:extLst>
                <a:ext uri="{FF2B5EF4-FFF2-40B4-BE49-F238E27FC236}">
                  <a16:creationId xmlns:a16="http://schemas.microsoft.com/office/drawing/2014/main" id="{4C02468C-E971-3FF6-8528-C5BB49B2E65B}"/>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24">
              <a:extLst>
                <a:ext uri="{FF2B5EF4-FFF2-40B4-BE49-F238E27FC236}">
                  <a16:creationId xmlns:a16="http://schemas.microsoft.com/office/drawing/2014/main" id="{E6F444B3-45AE-FCBA-397D-7CE926024211}"/>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25">
              <a:extLst>
                <a:ext uri="{FF2B5EF4-FFF2-40B4-BE49-F238E27FC236}">
                  <a16:creationId xmlns:a16="http://schemas.microsoft.com/office/drawing/2014/main" id="{B07434AF-E731-76C0-E2C5-A5C45607C1C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0" name="Line 126">
              <a:extLst>
                <a:ext uri="{FF2B5EF4-FFF2-40B4-BE49-F238E27FC236}">
                  <a16:creationId xmlns:a16="http://schemas.microsoft.com/office/drawing/2014/main" id="{2F4365C0-37D9-39B2-CBD1-BF908433ECD8}"/>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1" name="Line 127">
              <a:extLst>
                <a:ext uri="{FF2B5EF4-FFF2-40B4-BE49-F238E27FC236}">
                  <a16:creationId xmlns:a16="http://schemas.microsoft.com/office/drawing/2014/main" id="{3C7FFE53-F993-D58F-31B7-828D0C76055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2" name="Line 128">
              <a:extLst>
                <a:ext uri="{FF2B5EF4-FFF2-40B4-BE49-F238E27FC236}">
                  <a16:creationId xmlns:a16="http://schemas.microsoft.com/office/drawing/2014/main" id="{0AC1FAFD-D2D3-066E-C1E1-21B53D654C30}"/>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3" name="Line 129">
              <a:extLst>
                <a:ext uri="{FF2B5EF4-FFF2-40B4-BE49-F238E27FC236}">
                  <a16:creationId xmlns:a16="http://schemas.microsoft.com/office/drawing/2014/main" id="{ABB3FDA3-AB0F-0508-0CA1-078C3B540D49}"/>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4" name="Line 130">
              <a:extLst>
                <a:ext uri="{FF2B5EF4-FFF2-40B4-BE49-F238E27FC236}">
                  <a16:creationId xmlns:a16="http://schemas.microsoft.com/office/drawing/2014/main" id="{D0192C01-4362-DB49-56DC-89C08FFCC67B}"/>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5" name="Line 131">
              <a:extLst>
                <a:ext uri="{FF2B5EF4-FFF2-40B4-BE49-F238E27FC236}">
                  <a16:creationId xmlns:a16="http://schemas.microsoft.com/office/drawing/2014/main" id="{D1BCD5A2-6AF4-BAA3-D7A0-22CDFD37CD1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6" name="Line 132">
              <a:extLst>
                <a:ext uri="{FF2B5EF4-FFF2-40B4-BE49-F238E27FC236}">
                  <a16:creationId xmlns:a16="http://schemas.microsoft.com/office/drawing/2014/main" id="{E88A44A9-73D1-9906-ACBA-A8C0D17AF4E2}"/>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7" name="Text Box 133">
            <a:extLst>
              <a:ext uri="{FF2B5EF4-FFF2-40B4-BE49-F238E27FC236}">
                <a16:creationId xmlns:a16="http://schemas.microsoft.com/office/drawing/2014/main" id="{C822B5B4-800B-D47F-1308-A6469EA0A70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34">
            <a:extLst>
              <a:ext uri="{FF2B5EF4-FFF2-40B4-BE49-F238E27FC236}">
                <a16:creationId xmlns:a16="http://schemas.microsoft.com/office/drawing/2014/main" id="{2980EB02-ECD0-8161-BC99-7EE7A0CF21A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Text Box 135">
            <a:extLst>
              <a:ext uri="{FF2B5EF4-FFF2-40B4-BE49-F238E27FC236}">
                <a16:creationId xmlns:a16="http://schemas.microsoft.com/office/drawing/2014/main" id="{428643E7-3208-5485-33FD-CD3733A803C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0" name="Text Box 136">
            <a:extLst>
              <a:ext uri="{FF2B5EF4-FFF2-40B4-BE49-F238E27FC236}">
                <a16:creationId xmlns:a16="http://schemas.microsoft.com/office/drawing/2014/main" id="{3013702F-0209-CBD2-9557-1F644A6B4EA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1" name="Text Box 137">
            <a:extLst>
              <a:ext uri="{FF2B5EF4-FFF2-40B4-BE49-F238E27FC236}">
                <a16:creationId xmlns:a16="http://schemas.microsoft.com/office/drawing/2014/main" id="{6E55A93A-FA2F-D98E-1A0E-3E96F6123FEE}"/>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2" name="Text Box 138">
            <a:extLst>
              <a:ext uri="{FF2B5EF4-FFF2-40B4-BE49-F238E27FC236}">
                <a16:creationId xmlns:a16="http://schemas.microsoft.com/office/drawing/2014/main" id="{B7C39273-3333-325F-9C06-00A218F97ACF}"/>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73" name="Text Box 139">
            <a:extLst>
              <a:ext uri="{FF2B5EF4-FFF2-40B4-BE49-F238E27FC236}">
                <a16:creationId xmlns:a16="http://schemas.microsoft.com/office/drawing/2014/main" id="{301E2287-5F31-1FD6-58D1-7B467767C51A}"/>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74" name="Text Box 140">
            <a:extLst>
              <a:ext uri="{FF2B5EF4-FFF2-40B4-BE49-F238E27FC236}">
                <a16:creationId xmlns:a16="http://schemas.microsoft.com/office/drawing/2014/main" id="{3E146748-E5C1-BBC4-AAE2-A11A617B9BB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5" name="Text Box 141">
            <a:extLst>
              <a:ext uri="{FF2B5EF4-FFF2-40B4-BE49-F238E27FC236}">
                <a16:creationId xmlns:a16="http://schemas.microsoft.com/office/drawing/2014/main" id="{CFE2E6ED-5C2B-C056-8136-614C57A3391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6" name="Text Box 142">
            <a:extLst>
              <a:ext uri="{FF2B5EF4-FFF2-40B4-BE49-F238E27FC236}">
                <a16:creationId xmlns:a16="http://schemas.microsoft.com/office/drawing/2014/main" id="{ADC7CDAC-E70D-C9AA-F487-6A46E66CBBD2}"/>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7" name="Text Box 143">
            <a:extLst>
              <a:ext uri="{FF2B5EF4-FFF2-40B4-BE49-F238E27FC236}">
                <a16:creationId xmlns:a16="http://schemas.microsoft.com/office/drawing/2014/main" id="{574B9E0A-E8B6-4D43-AA78-C12BC765F392}"/>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8" name="Text Box 144">
            <a:extLst>
              <a:ext uri="{FF2B5EF4-FFF2-40B4-BE49-F238E27FC236}">
                <a16:creationId xmlns:a16="http://schemas.microsoft.com/office/drawing/2014/main" id="{290E503B-C0CF-91DE-39F5-E632DCF7CB5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5387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par>
                                <p:cTn id="17" presetID="9"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D83E-D596-35CD-D69F-02F7FFFD9048}"/>
              </a:ext>
            </a:extLst>
          </p:cNvPr>
          <p:cNvSpPr>
            <a:spLocks noGrp="1"/>
          </p:cNvSpPr>
          <p:nvPr>
            <p:ph type="title"/>
          </p:nvPr>
        </p:nvSpPr>
        <p:spPr/>
        <p:txBody>
          <a:bodyPr/>
          <a:lstStyle/>
          <a:p>
            <a:r>
              <a:rPr lang="en-US" dirty="0"/>
              <a:t>Walkthrough – IX </a:t>
            </a:r>
          </a:p>
        </p:txBody>
      </p:sp>
      <p:sp>
        <p:nvSpPr>
          <p:cNvPr id="4" name="Text Box 3">
            <a:extLst>
              <a:ext uri="{FF2B5EF4-FFF2-40B4-BE49-F238E27FC236}">
                <a16:creationId xmlns:a16="http://schemas.microsoft.com/office/drawing/2014/main" id="{C63B4B50-F213-632E-42B7-DF8DE84E473E}"/>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4:</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A3D5CB97-6100-4E61-08C9-C71C2FDDB880}"/>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C25B891B-E4DF-70F9-1ED9-189C44AFAB4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7" name="Oval 7">
            <a:extLst>
              <a:ext uri="{FF2B5EF4-FFF2-40B4-BE49-F238E27FC236}">
                <a16:creationId xmlns:a16="http://schemas.microsoft.com/office/drawing/2014/main" id="{21B14A6A-B5AE-1902-B0AB-FEBAE9A1DEB5}"/>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2CDCADBD-C641-2929-2B1A-2CE3AF92D367}"/>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9" name="Oval 9">
            <a:extLst>
              <a:ext uri="{FF2B5EF4-FFF2-40B4-BE49-F238E27FC236}">
                <a16:creationId xmlns:a16="http://schemas.microsoft.com/office/drawing/2014/main" id="{7ECAE778-9BF3-ADBB-0CCB-DC91B24208D5}"/>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53289715-A717-6CCE-9D5C-EEAD40B8D9EE}"/>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1" name="Oval 11">
            <a:extLst>
              <a:ext uri="{FF2B5EF4-FFF2-40B4-BE49-F238E27FC236}">
                <a16:creationId xmlns:a16="http://schemas.microsoft.com/office/drawing/2014/main" id="{2C62158B-7094-57A8-E94F-8040A8D07CC7}"/>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49D254F1-549C-CF53-1902-2850EA89D4D2}"/>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3" name="Oval 13">
            <a:extLst>
              <a:ext uri="{FF2B5EF4-FFF2-40B4-BE49-F238E27FC236}">
                <a16:creationId xmlns:a16="http://schemas.microsoft.com/office/drawing/2014/main" id="{6567A40E-B1C9-8978-6B0B-DDC39BA5B0D3}"/>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0DF9E7AA-42D5-7FA2-E9C7-3A10DABA0329}"/>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5" name="Line 15">
            <a:extLst>
              <a:ext uri="{FF2B5EF4-FFF2-40B4-BE49-F238E27FC236}">
                <a16:creationId xmlns:a16="http://schemas.microsoft.com/office/drawing/2014/main" id="{556B4C91-AAC1-0775-ADD9-F540EB762C51}"/>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08396ED7-6840-12E0-211F-DA513D01F32D}"/>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7">
            <a:extLst>
              <a:ext uri="{FF2B5EF4-FFF2-40B4-BE49-F238E27FC236}">
                <a16:creationId xmlns:a16="http://schemas.microsoft.com/office/drawing/2014/main" id="{CAD84AD3-BF3E-DB3F-FC0B-DB2E67CA3533}"/>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8">
            <a:extLst>
              <a:ext uri="{FF2B5EF4-FFF2-40B4-BE49-F238E27FC236}">
                <a16:creationId xmlns:a16="http://schemas.microsoft.com/office/drawing/2014/main" id="{FDB9C477-F31E-EFDA-60A3-D580C4C3F768}"/>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14FDF596-130D-5DB6-6B35-3D175B3D4631}"/>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972A1F0D-EB38-30F1-9123-64A8125AC099}"/>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C5E64F1-ABB0-036D-269E-71F58748B9E1}"/>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72E2DFE3-EEFB-AAAC-38BC-3E9705E58B5F}"/>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21321D5E-6D7C-E600-2200-17B97CBBEEB9}"/>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F90D469-6DE2-E951-4EB2-BC994BCD0581}"/>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1C2B1A17-A457-C8A5-B449-17176EB9740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6629EA20-1B32-0755-8AE1-8A024E866DDD}"/>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8E53BF42-11FC-2EA8-17D2-87E66CE0A7C6}"/>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B400CE75-CBA9-7F88-4CD1-55060CB82BAE}"/>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551B2C99-8001-E7EB-41C2-944277879362}"/>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5290B4A0-9D6E-82C1-7513-6DB5B1272C60}"/>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66E8BBE2-71DD-EAE5-9F94-A851DCAE37E0}"/>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F8A6CEB0-24C4-EC78-18B0-DC392B340E85}"/>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33" name="Text Box 33">
            <a:extLst>
              <a:ext uri="{FF2B5EF4-FFF2-40B4-BE49-F238E27FC236}">
                <a16:creationId xmlns:a16="http://schemas.microsoft.com/office/drawing/2014/main" id="{58CEFB9F-8FA7-205A-84D1-C0B3B72758F8}"/>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34" name="Text Box 34">
            <a:extLst>
              <a:ext uri="{FF2B5EF4-FFF2-40B4-BE49-F238E27FC236}">
                <a16:creationId xmlns:a16="http://schemas.microsoft.com/office/drawing/2014/main" id="{063019D0-79D7-12CC-32A6-741F268029C4}"/>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5" name="Text Box 35">
            <a:extLst>
              <a:ext uri="{FF2B5EF4-FFF2-40B4-BE49-F238E27FC236}">
                <a16:creationId xmlns:a16="http://schemas.microsoft.com/office/drawing/2014/main" id="{7978E74F-2965-0638-66E4-8E6E76EB7C35}"/>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6" name="Text Box 36">
            <a:extLst>
              <a:ext uri="{FF2B5EF4-FFF2-40B4-BE49-F238E27FC236}">
                <a16:creationId xmlns:a16="http://schemas.microsoft.com/office/drawing/2014/main" id="{FCB6348D-1B73-BD77-1BAF-375003A0FBD1}"/>
              </a:ext>
            </a:extLst>
          </p:cNvPr>
          <p:cNvSpPr txBox="1">
            <a:spLocks noChangeArrowheads="1"/>
          </p:cNvSpPr>
          <p:nvPr/>
        </p:nvSpPr>
        <p:spPr bwMode="auto">
          <a:xfrm>
            <a:off x="4000500"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C</a:t>
            </a:r>
            <a:endParaRPr lang="en-US" altLang="zh-CN" i="1">
              <a:ea typeface="宋体" panose="02010600030101010101" pitchFamily="2" charset="-122"/>
            </a:endParaRPr>
          </a:p>
        </p:txBody>
      </p:sp>
      <p:sp>
        <p:nvSpPr>
          <p:cNvPr id="37" name="Text Box 37">
            <a:extLst>
              <a:ext uri="{FF2B5EF4-FFF2-40B4-BE49-F238E27FC236}">
                <a16:creationId xmlns:a16="http://schemas.microsoft.com/office/drawing/2014/main" id="{BBCE5023-1D52-C7DF-1B9C-498D6F435B82}"/>
              </a:ext>
            </a:extLst>
          </p:cNvPr>
          <p:cNvSpPr txBox="1">
            <a:spLocks noChangeArrowheads="1"/>
          </p:cNvSpPr>
          <p:nvPr/>
        </p:nvSpPr>
        <p:spPr bwMode="auto">
          <a:xfrm>
            <a:off x="4795838" y="5564189"/>
            <a:ext cx="740524"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F</a:t>
            </a:r>
            <a:endParaRPr lang="en-US" altLang="zh-CN" i="1">
              <a:ea typeface="宋体" panose="02010600030101010101" pitchFamily="2" charset="-122"/>
            </a:endParaRPr>
          </a:p>
        </p:txBody>
      </p:sp>
      <p:sp>
        <p:nvSpPr>
          <p:cNvPr id="38" name="Text Box 38">
            <a:extLst>
              <a:ext uri="{FF2B5EF4-FFF2-40B4-BE49-F238E27FC236}">
                <a16:creationId xmlns:a16="http://schemas.microsoft.com/office/drawing/2014/main" id="{D2E459AC-F463-1745-3F63-F02F7EB5FA9E}"/>
              </a:ext>
            </a:extLst>
          </p:cNvPr>
          <p:cNvSpPr txBox="1">
            <a:spLocks noChangeArrowheads="1"/>
          </p:cNvSpPr>
          <p:nvPr/>
        </p:nvSpPr>
        <p:spPr bwMode="auto">
          <a:xfrm>
            <a:off x="5591175" y="5564189"/>
            <a:ext cx="663580"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I</a:t>
            </a:r>
            <a:endParaRPr lang="en-US" altLang="zh-CN" i="1">
              <a:ea typeface="宋体" panose="02010600030101010101" pitchFamily="2" charset="-122"/>
            </a:endParaRPr>
          </a:p>
        </p:txBody>
      </p:sp>
      <p:sp>
        <p:nvSpPr>
          <p:cNvPr id="39" name="Oval 40">
            <a:extLst>
              <a:ext uri="{FF2B5EF4-FFF2-40B4-BE49-F238E27FC236}">
                <a16:creationId xmlns:a16="http://schemas.microsoft.com/office/drawing/2014/main" id="{C879E0A1-42D8-0DEC-8DBC-96830C723C41}"/>
              </a:ext>
            </a:extLst>
          </p:cNvPr>
          <p:cNvSpPr>
            <a:spLocks noChangeArrowheads="1"/>
          </p:cNvSpPr>
          <p:nvPr/>
        </p:nvSpPr>
        <p:spPr bwMode="auto">
          <a:xfrm>
            <a:off x="2705101" y="2650904"/>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0" name="Oval 41">
            <a:extLst>
              <a:ext uri="{FF2B5EF4-FFF2-40B4-BE49-F238E27FC236}">
                <a16:creationId xmlns:a16="http://schemas.microsoft.com/office/drawing/2014/main" id="{603ED138-01CE-D1A4-8D29-D46E308299A5}"/>
              </a:ext>
            </a:extLst>
          </p:cNvPr>
          <p:cNvSpPr>
            <a:spLocks noChangeArrowheads="1"/>
          </p:cNvSpPr>
          <p:nvPr/>
        </p:nvSpPr>
        <p:spPr bwMode="auto">
          <a:xfrm>
            <a:off x="6097588" y="229371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1" name="Oval 42">
            <a:extLst>
              <a:ext uri="{FF2B5EF4-FFF2-40B4-BE49-F238E27FC236}">
                <a16:creationId xmlns:a16="http://schemas.microsoft.com/office/drawing/2014/main" id="{96F757EE-FEC4-007E-F800-BA11A0CEF393}"/>
              </a:ext>
            </a:extLst>
          </p:cNvPr>
          <p:cNvSpPr>
            <a:spLocks noChangeArrowheads="1"/>
          </p:cNvSpPr>
          <p:nvPr/>
        </p:nvSpPr>
        <p:spPr bwMode="auto">
          <a:xfrm>
            <a:off x="4918075" y="26509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2" name="Oval 43">
            <a:extLst>
              <a:ext uri="{FF2B5EF4-FFF2-40B4-BE49-F238E27FC236}">
                <a16:creationId xmlns:a16="http://schemas.microsoft.com/office/drawing/2014/main" id="{24E6E9BD-B203-E92A-F269-4B36D4E0855A}"/>
              </a:ext>
            </a:extLst>
          </p:cNvPr>
          <p:cNvSpPr>
            <a:spLocks noChangeArrowheads="1"/>
          </p:cNvSpPr>
          <p:nvPr/>
        </p:nvSpPr>
        <p:spPr bwMode="auto">
          <a:xfrm>
            <a:off x="6705601" y="31319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3" name="Oval 44">
            <a:extLst>
              <a:ext uri="{FF2B5EF4-FFF2-40B4-BE49-F238E27FC236}">
                <a16:creationId xmlns:a16="http://schemas.microsoft.com/office/drawing/2014/main" id="{5A92C0FC-E9DC-001A-BA06-45E98F576D60}"/>
              </a:ext>
            </a:extLst>
          </p:cNvPr>
          <p:cNvSpPr>
            <a:spLocks noChangeArrowheads="1"/>
          </p:cNvSpPr>
          <p:nvPr/>
        </p:nvSpPr>
        <p:spPr bwMode="auto">
          <a:xfrm>
            <a:off x="375285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4" name="Oval 45">
            <a:extLst>
              <a:ext uri="{FF2B5EF4-FFF2-40B4-BE49-F238E27FC236}">
                <a16:creationId xmlns:a16="http://schemas.microsoft.com/office/drawing/2014/main" id="{1F876CF7-B904-7D4D-FDD2-1AB9A61C34A7}"/>
              </a:ext>
            </a:extLst>
          </p:cNvPr>
          <p:cNvSpPr>
            <a:spLocks noChangeArrowheads="1"/>
          </p:cNvSpPr>
          <p:nvPr/>
        </p:nvSpPr>
        <p:spPr bwMode="auto">
          <a:xfrm>
            <a:off x="7510463" y="2238154"/>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5" name="Rectangle 46">
            <a:extLst>
              <a:ext uri="{FF2B5EF4-FFF2-40B4-BE49-F238E27FC236}">
                <a16:creationId xmlns:a16="http://schemas.microsoft.com/office/drawing/2014/main" id="{C28308E6-3005-957F-D573-1D63DEAF0059}"/>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C</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F</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I</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46" name="Text Box 47">
            <a:extLst>
              <a:ext uri="{FF2B5EF4-FFF2-40B4-BE49-F238E27FC236}">
                <a16:creationId xmlns:a16="http://schemas.microsoft.com/office/drawing/2014/main" id="{8D9B43F3-D7B4-3080-E3DE-4BAAFC762F47}"/>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7" name="Rectangle 50">
            <a:extLst>
              <a:ext uri="{FF2B5EF4-FFF2-40B4-BE49-F238E27FC236}">
                <a16:creationId xmlns:a16="http://schemas.microsoft.com/office/drawing/2014/main" id="{CFB9EC71-70FF-B095-9E76-A1982FD0A5E9}"/>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a:t>
            </a:r>
            <a:r>
              <a:rPr lang="de-DE" altLang="en-US">
                <a:solidFill>
                  <a:srgbClr val="000000"/>
                </a:solidFill>
                <a:cs typeface="Times New Roman" panose="02020603050405020304" pitchFamily="18" charset="0"/>
              </a:rPr>
              <a:t> 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42026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5"/>
                                        </p:tgtEl>
                                        <p:attrNameLst>
                                          <p:attrName>ppt_x</p:attrName>
                                        </p:attrNameLst>
                                      </p:cBhvr>
                                      <p:tavLst>
                                        <p:tav tm="0">
                                          <p:val>
                                            <p:strVal val="ppt_x"/>
                                          </p:val>
                                        </p:tav>
                                        <p:tav tm="100000">
                                          <p:val>
                                            <p:strVal val="ppt_x"/>
                                          </p:val>
                                        </p:tav>
                                      </p:tavLst>
                                    </p:anim>
                                    <p:anim calcmode="lin" valueType="num">
                                      <p:cBhvr additive="base">
                                        <p:cTn id="50" dur="500"/>
                                        <p:tgtEl>
                                          <p:spTgt spid="5"/>
                                        </p:tgtEl>
                                        <p:attrNameLst>
                                          <p:attrName>ppt_y</p:attrName>
                                        </p:attrNameLst>
                                      </p:cBhvr>
                                      <p:tavLst>
                                        <p:tav tm="0">
                                          <p:val>
                                            <p:strVal val="ppt_y"/>
                                          </p:val>
                                        </p:tav>
                                        <p:tav tm="100000">
                                          <p:val>
                                            <p:strVal val="1+ppt_h/2"/>
                                          </p:val>
                                        </p:tav>
                                      </p:tavLst>
                                    </p:anim>
                                    <p:set>
                                      <p:cBhvr>
                                        <p:cTn id="51" dur="1" fill="hold">
                                          <p:stCondLst>
                                            <p:cond delay="499"/>
                                          </p:stCondLst>
                                        </p:cTn>
                                        <p:tgtEl>
                                          <p:spTgt spid="5"/>
                                        </p:tgtEl>
                                        <p:attrNameLst>
                                          <p:attrName>style.visibility</p:attrName>
                                        </p:attrNameLst>
                                      </p:cBhvr>
                                      <p:to>
                                        <p:strVal val="hidden"/>
                                      </p:to>
                                    </p:set>
                                  </p:childTnLst>
                                </p:cTn>
                              </p:par>
                              <p:par>
                                <p:cTn id="52" presetID="2" presetClass="exit" presetSubtype="4" fill="hold" grpId="0" nodeType="withEffect">
                                  <p:stCondLst>
                                    <p:cond delay="0"/>
                                  </p:stCondLst>
                                  <p:childTnLst>
                                    <p:anim calcmode="lin" valueType="num">
                                      <p:cBhvr additive="base">
                                        <p:cTn id="53" dur="500"/>
                                        <p:tgtEl>
                                          <p:spTgt spid="6"/>
                                        </p:tgtEl>
                                        <p:attrNameLst>
                                          <p:attrName>ppt_x</p:attrName>
                                        </p:attrNameLst>
                                      </p:cBhvr>
                                      <p:tavLst>
                                        <p:tav tm="0">
                                          <p:val>
                                            <p:strVal val="ppt_x"/>
                                          </p:val>
                                        </p:tav>
                                        <p:tav tm="100000">
                                          <p:val>
                                            <p:strVal val="ppt_x"/>
                                          </p:val>
                                        </p:tav>
                                      </p:tavLst>
                                    </p:anim>
                                    <p:anim calcmode="lin" valueType="num">
                                      <p:cBhvr additive="base">
                                        <p:cTn id="54" dur="500"/>
                                        <p:tgtEl>
                                          <p:spTgt spid="6"/>
                                        </p:tgtEl>
                                        <p:attrNameLst>
                                          <p:attrName>ppt_y</p:attrName>
                                        </p:attrNameLst>
                                      </p:cBhvr>
                                      <p:tavLst>
                                        <p:tav tm="0">
                                          <p:val>
                                            <p:strVal val="ppt_y"/>
                                          </p:val>
                                        </p:tav>
                                        <p:tav tm="100000">
                                          <p:val>
                                            <p:strVal val="1+ppt_h/2"/>
                                          </p:val>
                                        </p:tav>
                                      </p:tavLst>
                                    </p:anim>
                                    <p:set>
                                      <p:cBhvr>
                                        <p:cTn id="55" dur="1" fill="hold">
                                          <p:stCondLst>
                                            <p:cond delay="499"/>
                                          </p:stCondLst>
                                        </p:cTn>
                                        <p:tgtEl>
                                          <p:spTgt spid="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9"/>
                                        </p:tgtEl>
                                        <p:attrNameLst>
                                          <p:attrName>ppt_x</p:attrName>
                                        </p:attrNameLst>
                                      </p:cBhvr>
                                      <p:tavLst>
                                        <p:tav tm="0">
                                          <p:val>
                                            <p:strVal val="ppt_x"/>
                                          </p:val>
                                        </p:tav>
                                        <p:tav tm="100000">
                                          <p:val>
                                            <p:strVal val="ppt_x"/>
                                          </p:val>
                                        </p:tav>
                                      </p:tavLst>
                                    </p:anim>
                                    <p:anim calcmode="lin" valueType="num">
                                      <p:cBhvr additive="base">
                                        <p:cTn id="58" dur="500"/>
                                        <p:tgtEl>
                                          <p:spTgt spid="39"/>
                                        </p:tgtEl>
                                        <p:attrNameLst>
                                          <p:attrName>ppt_y</p:attrName>
                                        </p:attrNameLst>
                                      </p:cBhvr>
                                      <p:tavLst>
                                        <p:tav tm="0">
                                          <p:val>
                                            <p:strVal val="ppt_y"/>
                                          </p:val>
                                        </p:tav>
                                        <p:tav tm="100000">
                                          <p:val>
                                            <p:strVal val="1+ppt_h/2"/>
                                          </p:val>
                                        </p:tav>
                                      </p:tavLst>
                                    </p:anim>
                                    <p:set>
                                      <p:cBhvr>
                                        <p:cTn id="59" dur="1" fill="hold">
                                          <p:stCondLst>
                                            <p:cond delay="499"/>
                                          </p:stCondLst>
                                        </p:cTn>
                                        <p:tgtEl>
                                          <p:spTgt spid="39"/>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ppt_x"/>
                                          </p:val>
                                        </p:tav>
                                      </p:tavLst>
                                    </p:anim>
                                    <p:anim calcmode="lin" valueType="num">
                                      <p:cBhvr additive="base">
                                        <p:cTn id="62" dur="500"/>
                                        <p:tgtEl>
                                          <p:spTgt spid="13"/>
                                        </p:tgtEl>
                                        <p:attrNameLst>
                                          <p:attrName>ppt_y</p:attrName>
                                        </p:attrNameLst>
                                      </p:cBhvr>
                                      <p:tavLst>
                                        <p:tav tm="0">
                                          <p:val>
                                            <p:strVal val="ppt_y"/>
                                          </p:val>
                                        </p:tav>
                                        <p:tav tm="100000">
                                          <p:val>
                                            <p:strVal val="1+ppt_h/2"/>
                                          </p:val>
                                        </p:tav>
                                      </p:tavLst>
                                    </p:anim>
                                    <p:set>
                                      <p:cBhvr>
                                        <p:cTn id="63" dur="1" fill="hold">
                                          <p:stCondLst>
                                            <p:cond delay="499"/>
                                          </p:stCondLst>
                                        </p:cTn>
                                        <p:tgtEl>
                                          <p:spTgt spid="13"/>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ppt_x"/>
                                          </p:val>
                                        </p:tav>
                                      </p:tavLst>
                                    </p:anim>
                                    <p:anim calcmode="lin" valueType="num">
                                      <p:cBhvr additive="base">
                                        <p:cTn id="66" dur="500"/>
                                        <p:tgtEl>
                                          <p:spTgt spid="14"/>
                                        </p:tgtEl>
                                        <p:attrNameLst>
                                          <p:attrName>ppt_y</p:attrName>
                                        </p:attrNameLst>
                                      </p:cBhvr>
                                      <p:tavLst>
                                        <p:tav tm="0">
                                          <p:val>
                                            <p:strVal val="ppt_y"/>
                                          </p:val>
                                        </p:tav>
                                        <p:tav tm="100000">
                                          <p:val>
                                            <p:strVal val="1+ppt_h/2"/>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5"/>
                                        </p:tgtEl>
                                        <p:attrNameLst>
                                          <p:attrName>ppt_x</p:attrName>
                                        </p:attrNameLst>
                                      </p:cBhvr>
                                      <p:tavLst>
                                        <p:tav tm="0">
                                          <p:val>
                                            <p:strVal val="ppt_x"/>
                                          </p:val>
                                        </p:tav>
                                        <p:tav tm="100000">
                                          <p:val>
                                            <p:strVal val="ppt_x"/>
                                          </p:val>
                                        </p:tav>
                                      </p:tavLst>
                                    </p:anim>
                                    <p:anim calcmode="lin" valueType="num">
                                      <p:cBhvr additive="base">
                                        <p:cTn id="70" dur="500"/>
                                        <p:tgtEl>
                                          <p:spTgt spid="15"/>
                                        </p:tgtEl>
                                        <p:attrNameLst>
                                          <p:attrName>ppt_y</p:attrName>
                                        </p:attrNameLst>
                                      </p:cBhvr>
                                      <p:tavLst>
                                        <p:tav tm="0">
                                          <p:val>
                                            <p:strVal val="ppt_y"/>
                                          </p:val>
                                        </p:tav>
                                        <p:tav tm="100000">
                                          <p:val>
                                            <p:strVal val="1+ppt_h/2"/>
                                          </p:val>
                                        </p:tav>
                                      </p:tavLst>
                                    </p:anim>
                                    <p:set>
                                      <p:cBhvr>
                                        <p:cTn id="71" dur="1" fill="hold">
                                          <p:stCondLst>
                                            <p:cond delay="499"/>
                                          </p:stCondLst>
                                        </p:cTn>
                                        <p:tgtEl>
                                          <p:spTgt spid="15"/>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43"/>
                                        </p:tgtEl>
                                        <p:attrNameLst>
                                          <p:attrName>ppt_x</p:attrName>
                                        </p:attrNameLst>
                                      </p:cBhvr>
                                      <p:tavLst>
                                        <p:tav tm="0">
                                          <p:val>
                                            <p:strVal val="ppt_x"/>
                                          </p:val>
                                        </p:tav>
                                        <p:tav tm="100000">
                                          <p:val>
                                            <p:strVal val="ppt_x"/>
                                          </p:val>
                                        </p:tav>
                                      </p:tavLst>
                                    </p:anim>
                                    <p:anim calcmode="lin" valueType="num">
                                      <p:cBhvr additive="base">
                                        <p:cTn id="74" dur="500"/>
                                        <p:tgtEl>
                                          <p:spTgt spid="43"/>
                                        </p:tgtEl>
                                        <p:attrNameLst>
                                          <p:attrName>ppt_y</p:attrName>
                                        </p:attrNameLst>
                                      </p:cBhvr>
                                      <p:tavLst>
                                        <p:tav tm="0">
                                          <p:val>
                                            <p:strVal val="ppt_y"/>
                                          </p:val>
                                        </p:tav>
                                        <p:tav tm="100000">
                                          <p:val>
                                            <p:strVal val="1+ppt_h/2"/>
                                          </p:val>
                                        </p:tav>
                                      </p:tavLst>
                                    </p:anim>
                                    <p:set>
                                      <p:cBhvr>
                                        <p:cTn id="75" dur="1" fill="hold">
                                          <p:stCondLst>
                                            <p:cond delay="499"/>
                                          </p:stCondLst>
                                        </p:cTn>
                                        <p:tgtEl>
                                          <p:spTgt spid="43"/>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9"/>
                                        </p:tgtEl>
                                        <p:attrNameLst>
                                          <p:attrName>ppt_x</p:attrName>
                                        </p:attrNameLst>
                                      </p:cBhvr>
                                      <p:tavLst>
                                        <p:tav tm="0">
                                          <p:val>
                                            <p:strVal val="ppt_x"/>
                                          </p:val>
                                        </p:tav>
                                        <p:tav tm="100000">
                                          <p:val>
                                            <p:strVal val="ppt_x"/>
                                          </p:val>
                                        </p:tav>
                                      </p:tavLst>
                                    </p:anim>
                                    <p:anim calcmode="lin" valueType="num">
                                      <p:cBhvr additive="base">
                                        <p:cTn id="78" dur="500"/>
                                        <p:tgtEl>
                                          <p:spTgt spid="9"/>
                                        </p:tgtEl>
                                        <p:attrNameLst>
                                          <p:attrName>ppt_y</p:attrName>
                                        </p:attrNameLst>
                                      </p:cBhvr>
                                      <p:tavLst>
                                        <p:tav tm="0">
                                          <p:val>
                                            <p:strVal val="ppt_y"/>
                                          </p:val>
                                        </p:tav>
                                        <p:tav tm="100000">
                                          <p:val>
                                            <p:strVal val="1+ppt_h/2"/>
                                          </p:val>
                                        </p:tav>
                                      </p:tavLst>
                                    </p:anim>
                                    <p:set>
                                      <p:cBhvr>
                                        <p:cTn id="79" dur="1" fill="hold">
                                          <p:stCondLst>
                                            <p:cond delay="499"/>
                                          </p:stCondLst>
                                        </p:cTn>
                                        <p:tgtEl>
                                          <p:spTgt spid="9"/>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10"/>
                                        </p:tgtEl>
                                        <p:attrNameLst>
                                          <p:attrName>ppt_x</p:attrName>
                                        </p:attrNameLst>
                                      </p:cBhvr>
                                      <p:tavLst>
                                        <p:tav tm="0">
                                          <p:val>
                                            <p:strVal val="ppt_x"/>
                                          </p:val>
                                        </p:tav>
                                        <p:tav tm="100000">
                                          <p:val>
                                            <p:strVal val="ppt_x"/>
                                          </p:val>
                                        </p:tav>
                                      </p:tavLst>
                                    </p:anim>
                                    <p:anim calcmode="lin" valueType="num">
                                      <p:cBhvr additive="base">
                                        <p:cTn id="82" dur="500"/>
                                        <p:tgtEl>
                                          <p:spTgt spid="10"/>
                                        </p:tgtEl>
                                        <p:attrNameLst>
                                          <p:attrName>ppt_y</p:attrName>
                                        </p:attrNameLst>
                                      </p:cBhvr>
                                      <p:tavLst>
                                        <p:tav tm="0">
                                          <p:val>
                                            <p:strVal val="ppt_y"/>
                                          </p:val>
                                        </p:tav>
                                        <p:tav tm="100000">
                                          <p:val>
                                            <p:strVal val="1+ppt_h/2"/>
                                          </p:val>
                                        </p:tav>
                                      </p:tavLst>
                                    </p:anim>
                                    <p:set>
                                      <p:cBhvr>
                                        <p:cTn id="83" dur="1" fill="hold">
                                          <p:stCondLst>
                                            <p:cond delay="499"/>
                                          </p:stCondLst>
                                        </p:cTn>
                                        <p:tgtEl>
                                          <p:spTgt spid="10"/>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6"/>
                                        </p:tgtEl>
                                        <p:attrNameLst>
                                          <p:attrName>ppt_x</p:attrName>
                                        </p:attrNameLst>
                                      </p:cBhvr>
                                      <p:tavLst>
                                        <p:tav tm="0">
                                          <p:val>
                                            <p:strVal val="ppt_x"/>
                                          </p:val>
                                        </p:tav>
                                        <p:tav tm="100000">
                                          <p:val>
                                            <p:strVal val="ppt_x"/>
                                          </p:val>
                                        </p:tav>
                                      </p:tavLst>
                                    </p:anim>
                                    <p:anim calcmode="lin" valueType="num">
                                      <p:cBhvr additive="base">
                                        <p:cTn id="86" dur="500"/>
                                        <p:tgtEl>
                                          <p:spTgt spid="16"/>
                                        </p:tgtEl>
                                        <p:attrNameLst>
                                          <p:attrName>ppt_y</p:attrName>
                                        </p:attrNameLst>
                                      </p:cBhvr>
                                      <p:tavLst>
                                        <p:tav tm="0">
                                          <p:val>
                                            <p:strVal val="ppt_y"/>
                                          </p:val>
                                        </p:tav>
                                        <p:tav tm="100000">
                                          <p:val>
                                            <p:strVal val="1+ppt_h/2"/>
                                          </p:val>
                                        </p:tav>
                                      </p:tavLst>
                                    </p:anim>
                                    <p:set>
                                      <p:cBhvr>
                                        <p:cTn id="87" dur="1" fill="hold">
                                          <p:stCondLst>
                                            <p:cond delay="499"/>
                                          </p:stCondLst>
                                        </p:cTn>
                                        <p:tgtEl>
                                          <p:spTgt spid="16"/>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41"/>
                                        </p:tgtEl>
                                        <p:attrNameLst>
                                          <p:attrName>ppt_x</p:attrName>
                                        </p:attrNameLst>
                                      </p:cBhvr>
                                      <p:tavLst>
                                        <p:tav tm="0">
                                          <p:val>
                                            <p:strVal val="ppt_x"/>
                                          </p:val>
                                        </p:tav>
                                        <p:tav tm="100000">
                                          <p:val>
                                            <p:strVal val="ppt_x"/>
                                          </p:val>
                                        </p:tav>
                                      </p:tavLst>
                                    </p:anim>
                                    <p:anim calcmode="lin" valueType="num">
                                      <p:cBhvr additive="base">
                                        <p:cTn id="90" dur="500"/>
                                        <p:tgtEl>
                                          <p:spTgt spid="41"/>
                                        </p:tgtEl>
                                        <p:attrNameLst>
                                          <p:attrName>ppt_y</p:attrName>
                                        </p:attrNameLst>
                                      </p:cBhvr>
                                      <p:tavLst>
                                        <p:tav tm="0">
                                          <p:val>
                                            <p:strVal val="ppt_y"/>
                                          </p:val>
                                        </p:tav>
                                        <p:tav tm="100000">
                                          <p:val>
                                            <p:strVal val="1+ppt_h/2"/>
                                          </p:val>
                                        </p:tav>
                                      </p:tavLst>
                                    </p:anim>
                                    <p:set>
                                      <p:cBhvr>
                                        <p:cTn id="91" dur="1" fill="hold">
                                          <p:stCondLst>
                                            <p:cond delay="499"/>
                                          </p:stCondLst>
                                        </p:cTn>
                                        <p:tgtEl>
                                          <p:spTgt spid="41"/>
                                        </p:tgtEl>
                                        <p:attrNameLst>
                                          <p:attrName>style.visibility</p:attrName>
                                        </p:attrNameLst>
                                      </p:cBhvr>
                                      <p:to>
                                        <p:strVal val="hidden"/>
                                      </p:to>
                                    </p:set>
                                  </p:childTnLst>
                                </p:cTn>
                              </p:par>
                              <p:par>
                                <p:cTn id="92" presetID="2" presetClass="exit" presetSubtype="4" fill="hold" nodeType="withEffect">
                                  <p:stCondLst>
                                    <p:cond delay="0"/>
                                  </p:stCondLst>
                                  <p:childTnLst>
                                    <p:anim calcmode="lin" valueType="num">
                                      <p:cBhvr additive="base">
                                        <p:cTn id="93" dur="500"/>
                                        <p:tgtEl>
                                          <p:spTgt spid="29"/>
                                        </p:tgtEl>
                                        <p:attrNameLst>
                                          <p:attrName>ppt_x</p:attrName>
                                        </p:attrNameLst>
                                      </p:cBhvr>
                                      <p:tavLst>
                                        <p:tav tm="0">
                                          <p:val>
                                            <p:strVal val="ppt_x"/>
                                          </p:val>
                                        </p:tav>
                                        <p:tav tm="100000">
                                          <p:val>
                                            <p:strVal val="ppt_x"/>
                                          </p:val>
                                        </p:tav>
                                      </p:tavLst>
                                    </p:anim>
                                    <p:anim calcmode="lin" valueType="num">
                                      <p:cBhvr additive="base">
                                        <p:cTn id="94" dur="500"/>
                                        <p:tgtEl>
                                          <p:spTgt spid="29"/>
                                        </p:tgtEl>
                                        <p:attrNameLst>
                                          <p:attrName>ppt_y</p:attrName>
                                        </p:attrNameLst>
                                      </p:cBhvr>
                                      <p:tavLst>
                                        <p:tav tm="0">
                                          <p:val>
                                            <p:strVal val="ppt_y"/>
                                          </p:val>
                                        </p:tav>
                                        <p:tav tm="100000">
                                          <p:val>
                                            <p:strVal val="1+ppt_h/2"/>
                                          </p:val>
                                        </p:tav>
                                      </p:tavLst>
                                    </p:anim>
                                    <p:set>
                                      <p:cBhvr>
                                        <p:cTn id="95" dur="1" fill="hold">
                                          <p:stCondLst>
                                            <p:cond delay="499"/>
                                          </p:stCondLst>
                                        </p:cTn>
                                        <p:tgtEl>
                                          <p:spTgt spid="29"/>
                                        </p:tgtEl>
                                        <p:attrNameLst>
                                          <p:attrName>style.visibility</p:attrName>
                                        </p:attrNameLst>
                                      </p:cBhvr>
                                      <p:to>
                                        <p:strVal val="hidden"/>
                                      </p:to>
                                    </p:set>
                                  </p:childTnLst>
                                </p:cTn>
                              </p:par>
                              <p:par>
                                <p:cTn id="96" presetID="2" presetClass="exit" presetSubtype="4" fill="hold" grpId="0" nodeType="withEffect">
                                  <p:stCondLst>
                                    <p:cond delay="0"/>
                                  </p:stCondLst>
                                  <p:childTnLst>
                                    <p:anim calcmode="lin" valueType="num">
                                      <p:cBhvr additive="base">
                                        <p:cTn id="97" dur="500"/>
                                        <p:tgtEl>
                                          <p:spTgt spid="33"/>
                                        </p:tgtEl>
                                        <p:attrNameLst>
                                          <p:attrName>ppt_x</p:attrName>
                                        </p:attrNameLst>
                                      </p:cBhvr>
                                      <p:tavLst>
                                        <p:tav tm="0">
                                          <p:val>
                                            <p:strVal val="ppt_x"/>
                                          </p:val>
                                        </p:tav>
                                        <p:tav tm="100000">
                                          <p:val>
                                            <p:strVal val="ppt_x"/>
                                          </p:val>
                                        </p:tav>
                                      </p:tavLst>
                                    </p:anim>
                                    <p:anim calcmode="lin" valueType="num">
                                      <p:cBhvr additive="base">
                                        <p:cTn id="98" dur="500"/>
                                        <p:tgtEl>
                                          <p:spTgt spid="33"/>
                                        </p:tgtEl>
                                        <p:attrNameLst>
                                          <p:attrName>ppt_y</p:attrName>
                                        </p:attrNameLst>
                                      </p:cBhvr>
                                      <p:tavLst>
                                        <p:tav tm="0">
                                          <p:val>
                                            <p:strVal val="ppt_y"/>
                                          </p:val>
                                        </p:tav>
                                        <p:tav tm="100000">
                                          <p:val>
                                            <p:strVal val="1+ppt_h/2"/>
                                          </p:val>
                                        </p:tav>
                                      </p:tavLst>
                                    </p:anim>
                                    <p:set>
                                      <p:cBhvr>
                                        <p:cTn id="99" dur="1" fill="hold">
                                          <p:stCondLst>
                                            <p:cond delay="499"/>
                                          </p:stCondLst>
                                        </p:cTn>
                                        <p:tgtEl>
                                          <p:spTgt spid="33"/>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40"/>
                                        </p:tgtEl>
                                        <p:attrNameLst>
                                          <p:attrName>ppt_x</p:attrName>
                                        </p:attrNameLst>
                                      </p:cBhvr>
                                      <p:tavLst>
                                        <p:tav tm="0">
                                          <p:val>
                                            <p:strVal val="ppt_x"/>
                                          </p:val>
                                        </p:tav>
                                        <p:tav tm="100000">
                                          <p:val>
                                            <p:strVal val="ppt_x"/>
                                          </p:val>
                                        </p:tav>
                                      </p:tavLst>
                                    </p:anim>
                                    <p:anim calcmode="lin" valueType="num">
                                      <p:cBhvr additive="base">
                                        <p:cTn id="102" dur="500"/>
                                        <p:tgtEl>
                                          <p:spTgt spid="40"/>
                                        </p:tgtEl>
                                        <p:attrNameLst>
                                          <p:attrName>ppt_y</p:attrName>
                                        </p:attrNameLst>
                                      </p:cBhvr>
                                      <p:tavLst>
                                        <p:tav tm="0">
                                          <p:val>
                                            <p:strVal val="ppt_y"/>
                                          </p:val>
                                        </p:tav>
                                        <p:tav tm="100000">
                                          <p:val>
                                            <p:strVal val="1+ppt_h/2"/>
                                          </p:val>
                                        </p:tav>
                                      </p:tavLst>
                                    </p:anim>
                                    <p:set>
                                      <p:cBhvr>
                                        <p:cTn id="103" dur="1" fill="hold">
                                          <p:stCondLst>
                                            <p:cond delay="499"/>
                                          </p:stCondLst>
                                        </p:cTn>
                                        <p:tgtEl>
                                          <p:spTgt spid="40"/>
                                        </p:tgtEl>
                                        <p:attrNameLst>
                                          <p:attrName>style.visibility</p:attrName>
                                        </p:attrNameLst>
                                      </p:cBhvr>
                                      <p:to>
                                        <p:strVal val="hidden"/>
                                      </p:to>
                                    </p:set>
                                  </p:childTnLst>
                                </p:cTn>
                              </p:par>
                              <p:par>
                                <p:cTn id="104" presetID="2" presetClass="exit" presetSubtype="4" fill="hold" nodeType="withEffect">
                                  <p:stCondLst>
                                    <p:cond delay="0"/>
                                  </p:stCondLst>
                                  <p:childTnLst>
                                    <p:anim calcmode="lin" valueType="num">
                                      <p:cBhvr additive="base">
                                        <p:cTn id="105" dur="500"/>
                                        <p:tgtEl>
                                          <p:spTgt spid="30"/>
                                        </p:tgtEl>
                                        <p:attrNameLst>
                                          <p:attrName>ppt_x</p:attrName>
                                        </p:attrNameLst>
                                      </p:cBhvr>
                                      <p:tavLst>
                                        <p:tav tm="0">
                                          <p:val>
                                            <p:strVal val="ppt_x"/>
                                          </p:val>
                                        </p:tav>
                                        <p:tav tm="100000">
                                          <p:val>
                                            <p:strVal val="ppt_x"/>
                                          </p:val>
                                        </p:tav>
                                      </p:tavLst>
                                    </p:anim>
                                    <p:anim calcmode="lin" valueType="num">
                                      <p:cBhvr additive="base">
                                        <p:cTn id="106" dur="500"/>
                                        <p:tgtEl>
                                          <p:spTgt spid="30"/>
                                        </p:tgtEl>
                                        <p:attrNameLst>
                                          <p:attrName>ppt_y</p:attrName>
                                        </p:attrNameLst>
                                      </p:cBhvr>
                                      <p:tavLst>
                                        <p:tav tm="0">
                                          <p:val>
                                            <p:strVal val="ppt_y"/>
                                          </p:val>
                                        </p:tav>
                                        <p:tav tm="100000">
                                          <p:val>
                                            <p:strVal val="1+ppt_h/2"/>
                                          </p:val>
                                        </p:tav>
                                      </p:tavLst>
                                    </p:anim>
                                    <p:set>
                                      <p:cBhvr>
                                        <p:cTn id="107" dur="1" fill="hold">
                                          <p:stCondLst>
                                            <p:cond delay="499"/>
                                          </p:stCondLst>
                                        </p:cTn>
                                        <p:tgtEl>
                                          <p:spTgt spid="30"/>
                                        </p:tgtEl>
                                        <p:attrNameLst>
                                          <p:attrName>style.visibility</p:attrName>
                                        </p:attrNameLst>
                                      </p:cBhvr>
                                      <p:to>
                                        <p:strVal val="hidden"/>
                                      </p:to>
                                    </p:set>
                                  </p:childTnLst>
                                </p:cTn>
                              </p:par>
                              <p:par>
                                <p:cTn id="108" presetID="2" presetClass="exit" presetSubtype="4" fill="hold" grpId="0" nodeType="withEffect">
                                  <p:stCondLst>
                                    <p:cond delay="0"/>
                                  </p:stCondLst>
                                  <p:childTnLst>
                                    <p:anim calcmode="lin" valueType="num">
                                      <p:cBhvr additive="base">
                                        <p:cTn id="109" dur="500"/>
                                        <p:tgtEl>
                                          <p:spTgt spid="34"/>
                                        </p:tgtEl>
                                        <p:attrNameLst>
                                          <p:attrName>ppt_x</p:attrName>
                                        </p:attrNameLst>
                                      </p:cBhvr>
                                      <p:tavLst>
                                        <p:tav tm="0">
                                          <p:val>
                                            <p:strVal val="ppt_x"/>
                                          </p:val>
                                        </p:tav>
                                        <p:tav tm="100000">
                                          <p:val>
                                            <p:strVal val="ppt_x"/>
                                          </p:val>
                                        </p:tav>
                                      </p:tavLst>
                                    </p:anim>
                                    <p:anim calcmode="lin" valueType="num">
                                      <p:cBhvr additive="base">
                                        <p:cTn id="110" dur="500"/>
                                        <p:tgtEl>
                                          <p:spTgt spid="34"/>
                                        </p:tgtEl>
                                        <p:attrNameLst>
                                          <p:attrName>ppt_y</p:attrName>
                                        </p:attrNameLst>
                                      </p:cBhvr>
                                      <p:tavLst>
                                        <p:tav tm="0">
                                          <p:val>
                                            <p:strVal val="ppt_y"/>
                                          </p:val>
                                        </p:tav>
                                        <p:tav tm="100000">
                                          <p:val>
                                            <p:strVal val="1+ppt_h/2"/>
                                          </p:val>
                                        </p:tav>
                                      </p:tavLst>
                                    </p:anim>
                                    <p:set>
                                      <p:cBhvr>
                                        <p:cTn id="111" dur="1" fill="hold">
                                          <p:stCondLst>
                                            <p:cond delay="499"/>
                                          </p:stCondLst>
                                        </p:cTn>
                                        <p:tgtEl>
                                          <p:spTgt spid="34"/>
                                        </p:tgtEl>
                                        <p:attrNameLst>
                                          <p:attrName>style.visibility</p:attrName>
                                        </p:attrNameLst>
                                      </p:cBhvr>
                                      <p:to>
                                        <p:strVal val="hidden"/>
                                      </p:to>
                                    </p:set>
                                  </p:childTnLst>
                                </p:cTn>
                              </p:par>
                              <p:par>
                                <p:cTn id="112" presetID="2" presetClass="exit" presetSubtype="4" fill="hold" nodeType="withEffect">
                                  <p:stCondLst>
                                    <p:cond delay="0"/>
                                  </p:stCondLst>
                                  <p:childTnLst>
                                    <p:anim calcmode="lin" valueType="num">
                                      <p:cBhvr additive="base">
                                        <p:cTn id="113" dur="500"/>
                                        <p:tgtEl>
                                          <p:spTgt spid="44"/>
                                        </p:tgtEl>
                                        <p:attrNameLst>
                                          <p:attrName>ppt_x</p:attrName>
                                        </p:attrNameLst>
                                      </p:cBhvr>
                                      <p:tavLst>
                                        <p:tav tm="0">
                                          <p:val>
                                            <p:strVal val="ppt_x"/>
                                          </p:val>
                                        </p:tav>
                                        <p:tav tm="100000">
                                          <p:val>
                                            <p:strVal val="ppt_x"/>
                                          </p:val>
                                        </p:tav>
                                      </p:tavLst>
                                    </p:anim>
                                    <p:anim calcmode="lin" valueType="num">
                                      <p:cBhvr additive="base">
                                        <p:cTn id="114" dur="500"/>
                                        <p:tgtEl>
                                          <p:spTgt spid="44"/>
                                        </p:tgtEl>
                                        <p:attrNameLst>
                                          <p:attrName>ppt_y</p:attrName>
                                        </p:attrNameLst>
                                      </p:cBhvr>
                                      <p:tavLst>
                                        <p:tav tm="0">
                                          <p:val>
                                            <p:strVal val="ppt_y"/>
                                          </p:val>
                                        </p:tav>
                                        <p:tav tm="100000">
                                          <p:val>
                                            <p:strVal val="1+ppt_h/2"/>
                                          </p:val>
                                        </p:tav>
                                      </p:tavLst>
                                    </p:anim>
                                    <p:set>
                                      <p:cBhvr>
                                        <p:cTn id="115" dur="1" fill="hold">
                                          <p:stCondLst>
                                            <p:cond delay="499"/>
                                          </p:stCondLst>
                                        </p:cTn>
                                        <p:tgtEl>
                                          <p:spTgt spid="4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31"/>
                                        </p:tgtEl>
                                        <p:attrNameLst>
                                          <p:attrName>ppt_x</p:attrName>
                                        </p:attrNameLst>
                                      </p:cBhvr>
                                      <p:tavLst>
                                        <p:tav tm="0">
                                          <p:val>
                                            <p:strVal val="ppt_x"/>
                                          </p:val>
                                        </p:tav>
                                        <p:tav tm="100000">
                                          <p:val>
                                            <p:strVal val="ppt_x"/>
                                          </p:val>
                                        </p:tav>
                                      </p:tavLst>
                                    </p:anim>
                                    <p:anim calcmode="lin" valueType="num">
                                      <p:cBhvr additive="base">
                                        <p:cTn id="118" dur="500"/>
                                        <p:tgtEl>
                                          <p:spTgt spid="31"/>
                                        </p:tgtEl>
                                        <p:attrNameLst>
                                          <p:attrName>ppt_y</p:attrName>
                                        </p:attrNameLst>
                                      </p:cBhvr>
                                      <p:tavLst>
                                        <p:tav tm="0">
                                          <p:val>
                                            <p:strVal val="ppt_y"/>
                                          </p:val>
                                        </p:tav>
                                        <p:tav tm="100000">
                                          <p:val>
                                            <p:strVal val="1+ppt_h/2"/>
                                          </p:val>
                                        </p:tav>
                                      </p:tavLst>
                                    </p:anim>
                                    <p:set>
                                      <p:cBhvr>
                                        <p:cTn id="119" dur="1" fill="hold">
                                          <p:stCondLst>
                                            <p:cond delay="499"/>
                                          </p:stCondLst>
                                        </p:cTn>
                                        <p:tgtEl>
                                          <p:spTgt spid="31"/>
                                        </p:tgtEl>
                                        <p:attrNameLst>
                                          <p:attrName>style.visibility</p:attrName>
                                        </p:attrNameLst>
                                      </p:cBhvr>
                                      <p:to>
                                        <p:strVal val="hidden"/>
                                      </p:to>
                                    </p:set>
                                  </p:childTnLst>
                                </p:cTn>
                              </p:par>
                              <p:par>
                                <p:cTn id="120" presetID="2" presetClass="exit" presetSubtype="4" fill="hold" grpId="0" nodeType="withEffect">
                                  <p:stCondLst>
                                    <p:cond delay="0"/>
                                  </p:stCondLst>
                                  <p:childTnLst>
                                    <p:anim calcmode="lin" valueType="num">
                                      <p:cBhvr additive="base">
                                        <p:cTn id="121" dur="500"/>
                                        <p:tgtEl>
                                          <p:spTgt spid="35"/>
                                        </p:tgtEl>
                                        <p:attrNameLst>
                                          <p:attrName>ppt_x</p:attrName>
                                        </p:attrNameLst>
                                      </p:cBhvr>
                                      <p:tavLst>
                                        <p:tav tm="0">
                                          <p:val>
                                            <p:strVal val="ppt_x"/>
                                          </p:val>
                                        </p:tav>
                                        <p:tav tm="100000">
                                          <p:val>
                                            <p:strVal val="ppt_x"/>
                                          </p:val>
                                        </p:tav>
                                      </p:tavLst>
                                    </p:anim>
                                    <p:anim calcmode="lin" valueType="num">
                                      <p:cBhvr additive="base">
                                        <p:cTn id="122" dur="500"/>
                                        <p:tgtEl>
                                          <p:spTgt spid="35"/>
                                        </p:tgtEl>
                                        <p:attrNameLst>
                                          <p:attrName>ppt_y</p:attrName>
                                        </p:attrNameLst>
                                      </p:cBhvr>
                                      <p:tavLst>
                                        <p:tav tm="0">
                                          <p:val>
                                            <p:strVal val="ppt_y"/>
                                          </p:val>
                                        </p:tav>
                                        <p:tav tm="100000">
                                          <p:val>
                                            <p:strVal val="1+ppt_h/2"/>
                                          </p:val>
                                        </p:tav>
                                      </p:tavLst>
                                    </p:anim>
                                    <p:set>
                                      <p:cBhvr>
                                        <p:cTn id="123" dur="1" fill="hold">
                                          <p:stCondLst>
                                            <p:cond delay="499"/>
                                          </p:stCondLst>
                                        </p:cTn>
                                        <p:tgtEl>
                                          <p:spTgt spid="35"/>
                                        </p:tgtEl>
                                        <p:attrNameLst>
                                          <p:attrName>style.visibility</p:attrName>
                                        </p:attrNameLst>
                                      </p:cBhvr>
                                      <p:to>
                                        <p:strVal val="hidden"/>
                                      </p:to>
                                    </p:set>
                                  </p:childTnLst>
                                </p:cTn>
                              </p:par>
                              <p:par>
                                <p:cTn id="124" presetID="2" presetClass="exit" presetSubtype="4" fill="hold" nodeType="withEffect">
                                  <p:stCondLst>
                                    <p:cond delay="0"/>
                                  </p:stCondLst>
                                  <p:childTnLst>
                                    <p:anim calcmode="lin" valueType="num">
                                      <p:cBhvr additive="base">
                                        <p:cTn id="125" dur="500"/>
                                        <p:tgtEl>
                                          <p:spTgt spid="42"/>
                                        </p:tgtEl>
                                        <p:attrNameLst>
                                          <p:attrName>ppt_x</p:attrName>
                                        </p:attrNameLst>
                                      </p:cBhvr>
                                      <p:tavLst>
                                        <p:tav tm="0">
                                          <p:val>
                                            <p:strVal val="ppt_x"/>
                                          </p:val>
                                        </p:tav>
                                        <p:tav tm="100000">
                                          <p:val>
                                            <p:strVal val="ppt_x"/>
                                          </p:val>
                                        </p:tav>
                                      </p:tavLst>
                                    </p:anim>
                                    <p:anim calcmode="lin" valueType="num">
                                      <p:cBhvr additive="base">
                                        <p:cTn id="126" dur="500"/>
                                        <p:tgtEl>
                                          <p:spTgt spid="42"/>
                                        </p:tgtEl>
                                        <p:attrNameLst>
                                          <p:attrName>ppt_y</p:attrName>
                                        </p:attrNameLst>
                                      </p:cBhvr>
                                      <p:tavLst>
                                        <p:tav tm="0">
                                          <p:val>
                                            <p:strVal val="ppt_y"/>
                                          </p:val>
                                        </p:tav>
                                        <p:tav tm="100000">
                                          <p:val>
                                            <p:strVal val="1+ppt_h/2"/>
                                          </p:val>
                                        </p:tav>
                                      </p:tavLst>
                                    </p:anim>
                                    <p:set>
                                      <p:cBhvr>
                                        <p:cTn id="12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p:bldP spid="14" grpId="0"/>
      <p:bldP spid="33" grpId="0"/>
      <p:bldP spid="34" grpId="0" animBg="1"/>
      <p:bldP spid="35" grpId="0" animBg="1"/>
      <p:bldP spid="36" grpId="0" animBg="1"/>
      <p:bldP spid="37" grpId="0" animBg="1"/>
      <p:bldP spid="38" grpId="0" animBg="1"/>
      <p:bldP spid="4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A533-0AD7-C206-24AF-8BC17C3B0AEF}"/>
              </a:ext>
            </a:extLst>
          </p:cNvPr>
          <p:cNvSpPr>
            <a:spLocks noGrp="1"/>
          </p:cNvSpPr>
          <p:nvPr>
            <p:ph type="title"/>
          </p:nvPr>
        </p:nvSpPr>
        <p:spPr/>
        <p:txBody>
          <a:bodyPr/>
          <a:lstStyle/>
          <a:p>
            <a:r>
              <a:rPr lang="en-US" dirty="0"/>
              <a:t>Walkthrough – X </a:t>
            </a:r>
          </a:p>
        </p:txBody>
      </p:sp>
      <p:grpSp>
        <p:nvGrpSpPr>
          <p:cNvPr id="4" name="Group 26">
            <a:extLst>
              <a:ext uri="{FF2B5EF4-FFF2-40B4-BE49-F238E27FC236}">
                <a16:creationId xmlns:a16="http://schemas.microsoft.com/office/drawing/2014/main" id="{9334B7C7-12A9-8075-52A5-55637F39D13C}"/>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292D057-B36F-4C7A-36C2-DD57AAA5A9B8}"/>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66E4E52-7969-BCA2-DBB7-6EDCDE33B02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E6E4FA51-DE73-180E-187F-283DF4762BB7}"/>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2247559E-FD7B-C807-F571-1E293D4422C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DA90D9DF-7235-C6B3-276C-C7F8B82C2E8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94D294A2-A47E-521C-7F9F-91C31FFE1B8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7B5EA852-88B9-43A0-898C-3A84F77A85F7}"/>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E8C7E3FB-CDF3-3E39-A1E7-0E3778939797}"/>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9EFB9232-517B-C86B-729B-C1606BCEBFB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54A4E123-E0D7-BF2A-1CA2-32A0E49AC25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879042E1-ED2A-E8BA-E392-0E407EFB8BC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C2935445-DA00-606C-1B4D-C7707C0A3E5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2A3EC3DE-A19A-FFDC-41B0-362600E59ABB}"/>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E3F8F34D-E9C1-9204-8612-C00432CDC87E}"/>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0D48B6DC-E88C-18D5-0551-6E1CF7BBF092}"/>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AF5EBA61-9336-FA9F-150E-3D0F6A1A9A4A}"/>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660D2092-9E93-E6C4-FD8E-26FB5DA55443}"/>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1D248F1-8808-C893-0E3F-48B4B09BAC3D}"/>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D3E42F49-B0A4-0054-C323-550DA9D67F4C}"/>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30A1C3C-EAE1-26C5-1891-9AEE645E49A9}"/>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EAADE9BA-F26C-F1A9-C497-D5EDBEF655AE}"/>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38C4A13-3750-914C-359D-1D95233112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2588E29-178E-381D-437B-24D5787608F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5DB7897-1385-ED2B-8694-85108C40D347}"/>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056A3CFB-CE42-9A97-6016-9D452A6E765B}"/>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DE1DBFFF-1DC4-E38C-AF30-6A1B06A1A311}"/>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7C670A77-DE16-67A6-A932-37E611D04E9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7E92E539-404A-04AD-6957-B075E03FDC9B}"/>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99C14C8E-B156-53AC-E1D8-18C785EBF1DC}"/>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466CDAE1-BCF7-2A52-BB68-EF39E462652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1EEE2CA2-E93C-5E3A-6E6C-BF2A247291EA}"/>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6950C85F-FD70-6873-A82A-AA23635D0F49}"/>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5D44B91F-B7E0-1988-4F34-FD570E31D987}"/>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90F145A7-D19E-9BEC-241F-5FA9A54BA7A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5A5FCE29-BF7E-C0DF-B6EA-FEDEF0DF4245}"/>
              </a:ext>
            </a:extLst>
          </p:cNvPr>
          <p:cNvSpPr>
            <a:spLocks noChangeShapeType="1"/>
          </p:cNvSpPr>
          <p:nvPr/>
        </p:nvSpPr>
        <p:spPr bwMode="auto">
          <a:xfrm>
            <a:off x="6664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20556393-14E0-5388-5CCD-839B17D18FBA}"/>
              </a:ext>
            </a:extLst>
          </p:cNvPr>
          <p:cNvSpPr>
            <a:spLocks noChangeShapeType="1"/>
          </p:cNvSpPr>
          <p:nvPr/>
        </p:nvSpPr>
        <p:spPr bwMode="auto">
          <a:xfrm>
            <a:off x="6208713"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94F529C9-8293-79F1-C5A9-355ADE74B890}"/>
              </a:ext>
            </a:extLst>
          </p:cNvPr>
          <p:cNvSpPr>
            <a:spLocks noChangeShapeType="1"/>
          </p:cNvSpPr>
          <p:nvPr/>
        </p:nvSpPr>
        <p:spPr bwMode="auto">
          <a:xfrm>
            <a:off x="6208713" y="3725863"/>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AB10BACA-02B5-96B5-2AB7-E84216D57A6D}"/>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59DEA3F8-99BF-714E-48DA-C51A16AE7214}"/>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656FFCAE-D34D-BD55-2D09-994847DF3AF2}"/>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9EB53AB4-7EE1-C070-A2B0-9F13BDE799CF}"/>
              </a:ext>
            </a:extLst>
          </p:cNvPr>
          <p:cNvSpPr>
            <a:spLocks noChangeShapeType="1"/>
          </p:cNvSpPr>
          <p:nvPr/>
        </p:nvSpPr>
        <p:spPr bwMode="auto">
          <a:xfrm>
            <a:off x="8950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F375F476-75DF-6A9A-3801-13DF0F216551}"/>
              </a:ext>
            </a:extLst>
          </p:cNvPr>
          <p:cNvSpPr>
            <a:spLocks noChangeShapeType="1"/>
          </p:cNvSpPr>
          <p:nvPr/>
        </p:nvSpPr>
        <p:spPr bwMode="auto">
          <a:xfrm>
            <a:off x="75787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42704405-0F14-1DA3-3AE1-A505F45C4BD7}"/>
              </a:ext>
            </a:extLst>
          </p:cNvPr>
          <p:cNvSpPr>
            <a:spLocks noChangeShapeType="1"/>
          </p:cNvSpPr>
          <p:nvPr/>
        </p:nvSpPr>
        <p:spPr bwMode="auto">
          <a:xfrm>
            <a:off x="7566026" y="3725863"/>
            <a:ext cx="140176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92B23AF6-6F24-837C-7096-CD1F2B66BC71}"/>
              </a:ext>
            </a:extLst>
          </p:cNvPr>
          <p:cNvSpPr>
            <a:spLocks noChangeShapeType="1"/>
          </p:cNvSpPr>
          <p:nvPr/>
        </p:nvSpPr>
        <p:spPr bwMode="auto">
          <a:xfrm>
            <a:off x="8039100"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860D4247-CC76-E6B9-5397-C0D3DD235D9F}"/>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F77BB7CC-6732-5E1A-4C65-1E78E16D3CB4}"/>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3BE9969-5ADF-A78A-6516-F56518B092EC}"/>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80">
            <a:extLst>
              <a:ext uri="{FF2B5EF4-FFF2-40B4-BE49-F238E27FC236}">
                <a16:creationId xmlns:a16="http://schemas.microsoft.com/office/drawing/2014/main" id="{A2218E79-51FA-0963-9646-39DB4D3BDCB1}"/>
              </a:ext>
            </a:extLst>
          </p:cNvPr>
          <p:cNvSpPr>
            <a:spLocks noChangeShapeType="1"/>
          </p:cNvSpPr>
          <p:nvPr/>
        </p:nvSpPr>
        <p:spPr bwMode="auto">
          <a:xfrm>
            <a:off x="4373563"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1">
            <a:extLst>
              <a:ext uri="{FF2B5EF4-FFF2-40B4-BE49-F238E27FC236}">
                <a16:creationId xmlns:a16="http://schemas.microsoft.com/office/drawing/2014/main" id="{3C8FA5E0-4656-3D48-B11C-5F16C82B2F66}"/>
              </a:ext>
            </a:extLst>
          </p:cNvPr>
          <p:cNvSpPr>
            <a:spLocks noChangeShapeType="1"/>
          </p:cNvSpPr>
          <p:nvPr/>
        </p:nvSpPr>
        <p:spPr bwMode="auto">
          <a:xfrm>
            <a:off x="5291138"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2">
            <a:extLst>
              <a:ext uri="{FF2B5EF4-FFF2-40B4-BE49-F238E27FC236}">
                <a16:creationId xmlns:a16="http://schemas.microsoft.com/office/drawing/2014/main" id="{89CB6816-5BD0-6CCF-5532-CA023AD4CD30}"/>
              </a:ext>
            </a:extLst>
          </p:cNvPr>
          <p:cNvSpPr>
            <a:spLocks noChangeShapeType="1"/>
          </p:cNvSpPr>
          <p:nvPr/>
        </p:nvSpPr>
        <p:spPr bwMode="auto">
          <a:xfrm>
            <a:off x="4354514" y="3725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3">
            <a:extLst>
              <a:ext uri="{FF2B5EF4-FFF2-40B4-BE49-F238E27FC236}">
                <a16:creationId xmlns:a16="http://schemas.microsoft.com/office/drawing/2014/main" id="{4BA36394-1156-78D5-A586-E07E43F6E930}"/>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Line 84">
            <a:extLst>
              <a:ext uri="{FF2B5EF4-FFF2-40B4-BE49-F238E27FC236}">
                <a16:creationId xmlns:a16="http://schemas.microsoft.com/office/drawing/2014/main" id="{AB4CFEE4-DEF2-224C-A41D-7FC1F26B5712}"/>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 name="Line 85">
            <a:extLst>
              <a:ext uri="{FF2B5EF4-FFF2-40B4-BE49-F238E27FC236}">
                <a16:creationId xmlns:a16="http://schemas.microsoft.com/office/drawing/2014/main" id="{BF1B0DF5-7D65-868B-0A44-358C7CE37993}"/>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 name="Line 86">
            <a:extLst>
              <a:ext uri="{FF2B5EF4-FFF2-40B4-BE49-F238E27FC236}">
                <a16:creationId xmlns:a16="http://schemas.microsoft.com/office/drawing/2014/main" id="{529C48F2-9A88-BED1-B7B1-83299466982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 name="Line 87">
            <a:extLst>
              <a:ext uri="{FF2B5EF4-FFF2-40B4-BE49-F238E27FC236}">
                <a16:creationId xmlns:a16="http://schemas.microsoft.com/office/drawing/2014/main" id="{3358F314-7B00-EE33-29D8-D3925B5E519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 name="Text Box 88">
            <a:extLst>
              <a:ext uri="{FF2B5EF4-FFF2-40B4-BE49-F238E27FC236}">
                <a16:creationId xmlns:a16="http://schemas.microsoft.com/office/drawing/2014/main" id="{BF75B733-CC51-BEB2-7924-8B7F67E6B08E}"/>
              </a:ext>
            </a:extLst>
          </p:cNvPr>
          <p:cNvSpPr txBox="1">
            <a:spLocks noChangeArrowheads="1"/>
          </p:cNvSpPr>
          <p:nvPr/>
        </p:nvSpPr>
        <p:spPr bwMode="auto">
          <a:xfrm>
            <a:off x="3452814"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1" name="Text Box 89">
            <a:extLst>
              <a:ext uri="{FF2B5EF4-FFF2-40B4-BE49-F238E27FC236}">
                <a16:creationId xmlns:a16="http://schemas.microsoft.com/office/drawing/2014/main" id="{316FE6CB-AB1F-660F-C0B1-D1A8671877FD}"/>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2" name="Text Box 90">
            <a:extLst>
              <a:ext uri="{FF2B5EF4-FFF2-40B4-BE49-F238E27FC236}">
                <a16:creationId xmlns:a16="http://schemas.microsoft.com/office/drawing/2014/main" id="{AECC26EA-2899-2874-A6C3-1E9458992DB3}"/>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3" name="Text Box 91">
            <a:extLst>
              <a:ext uri="{FF2B5EF4-FFF2-40B4-BE49-F238E27FC236}">
                <a16:creationId xmlns:a16="http://schemas.microsoft.com/office/drawing/2014/main" id="{8AD95E76-EA26-B664-1F1A-67D44707366C}"/>
              </a:ext>
            </a:extLst>
          </p:cNvPr>
          <p:cNvSpPr txBox="1">
            <a:spLocks noChangeArrowheads="1"/>
          </p:cNvSpPr>
          <p:nvPr/>
        </p:nvSpPr>
        <p:spPr bwMode="auto">
          <a:xfrm>
            <a:off x="2203451" y="35464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4</a:t>
            </a:r>
            <a:endParaRPr lang="en-US" altLang="zh-CN">
              <a:ea typeface="ＭＳ Ｐゴシック" panose="020B0600070205080204" pitchFamily="34" charset="-128"/>
            </a:endParaRPr>
          </a:p>
        </p:txBody>
      </p:sp>
      <p:sp>
        <p:nvSpPr>
          <p:cNvPr id="64" name="Text Box 92">
            <a:extLst>
              <a:ext uri="{FF2B5EF4-FFF2-40B4-BE49-F238E27FC236}">
                <a16:creationId xmlns:a16="http://schemas.microsoft.com/office/drawing/2014/main" id="{AD595D87-E9CD-E2E5-A038-BC9655F83B20}"/>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65" name="Group 121">
            <a:extLst>
              <a:ext uri="{FF2B5EF4-FFF2-40B4-BE49-F238E27FC236}">
                <a16:creationId xmlns:a16="http://schemas.microsoft.com/office/drawing/2014/main" id="{4E3D55E7-800B-EDC5-9FD6-DA51A9D310E8}"/>
              </a:ext>
            </a:extLst>
          </p:cNvPr>
          <p:cNvGrpSpPr>
            <a:grpSpLocks/>
          </p:cNvGrpSpPr>
          <p:nvPr/>
        </p:nvGrpSpPr>
        <p:grpSpPr bwMode="auto">
          <a:xfrm>
            <a:off x="3924300" y="2224088"/>
            <a:ext cx="5030788" cy="0"/>
            <a:chOff x="459" y="725"/>
            <a:chExt cx="2993" cy="0"/>
          </a:xfrm>
        </p:grpSpPr>
        <p:sp>
          <p:nvSpPr>
            <p:cNvPr id="66" name="Line 122">
              <a:extLst>
                <a:ext uri="{FF2B5EF4-FFF2-40B4-BE49-F238E27FC236}">
                  <a16:creationId xmlns:a16="http://schemas.microsoft.com/office/drawing/2014/main" id="{D95277E1-E347-BC93-8006-B27D119C558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7" name="Line 123">
              <a:extLst>
                <a:ext uri="{FF2B5EF4-FFF2-40B4-BE49-F238E27FC236}">
                  <a16:creationId xmlns:a16="http://schemas.microsoft.com/office/drawing/2014/main" id="{71633AC6-B521-A8F5-BA7C-668A1CD9F4E5}"/>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8" name="Line 124">
              <a:extLst>
                <a:ext uri="{FF2B5EF4-FFF2-40B4-BE49-F238E27FC236}">
                  <a16:creationId xmlns:a16="http://schemas.microsoft.com/office/drawing/2014/main" id="{766E580F-FF1B-3C63-CE26-77DE5D89C83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9" name="Line 125">
              <a:extLst>
                <a:ext uri="{FF2B5EF4-FFF2-40B4-BE49-F238E27FC236}">
                  <a16:creationId xmlns:a16="http://schemas.microsoft.com/office/drawing/2014/main" id="{E9A79AF1-2A50-ADFF-31F5-3096E37C841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0" name="Line 126">
              <a:extLst>
                <a:ext uri="{FF2B5EF4-FFF2-40B4-BE49-F238E27FC236}">
                  <a16:creationId xmlns:a16="http://schemas.microsoft.com/office/drawing/2014/main" id="{C1B13A42-DEFF-EE1E-55F2-12EE5F9FDE2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1" name="Line 127">
              <a:extLst>
                <a:ext uri="{FF2B5EF4-FFF2-40B4-BE49-F238E27FC236}">
                  <a16:creationId xmlns:a16="http://schemas.microsoft.com/office/drawing/2014/main" id="{C9429AC2-BA95-CB8D-95C1-24C782F4AF8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2" name="Line 128">
              <a:extLst>
                <a:ext uri="{FF2B5EF4-FFF2-40B4-BE49-F238E27FC236}">
                  <a16:creationId xmlns:a16="http://schemas.microsoft.com/office/drawing/2014/main" id="{3842740A-F616-C8A9-53A3-6F6CE635A77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3" name="Line 129">
              <a:extLst>
                <a:ext uri="{FF2B5EF4-FFF2-40B4-BE49-F238E27FC236}">
                  <a16:creationId xmlns:a16="http://schemas.microsoft.com/office/drawing/2014/main" id="{036AD318-7975-BE1C-9D7F-38E7C00F66E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30">
              <a:extLst>
                <a:ext uri="{FF2B5EF4-FFF2-40B4-BE49-F238E27FC236}">
                  <a16:creationId xmlns:a16="http://schemas.microsoft.com/office/drawing/2014/main" id="{DD7A7713-CCAA-145A-50D4-D24A85A3E49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31">
              <a:extLst>
                <a:ext uri="{FF2B5EF4-FFF2-40B4-BE49-F238E27FC236}">
                  <a16:creationId xmlns:a16="http://schemas.microsoft.com/office/drawing/2014/main" id="{56097C80-04C9-E8B8-1149-8FB64AAF39AF}"/>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32">
              <a:extLst>
                <a:ext uri="{FF2B5EF4-FFF2-40B4-BE49-F238E27FC236}">
                  <a16:creationId xmlns:a16="http://schemas.microsoft.com/office/drawing/2014/main" id="{F4E4C274-7CDC-291E-B6BD-5BCA7FD71E9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77" name="Text Box 133">
            <a:extLst>
              <a:ext uri="{FF2B5EF4-FFF2-40B4-BE49-F238E27FC236}">
                <a16:creationId xmlns:a16="http://schemas.microsoft.com/office/drawing/2014/main" id="{CF7E0203-ED18-0134-45EA-38BCC74FE73F}"/>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8" name="Text Box 134">
            <a:extLst>
              <a:ext uri="{FF2B5EF4-FFF2-40B4-BE49-F238E27FC236}">
                <a16:creationId xmlns:a16="http://schemas.microsoft.com/office/drawing/2014/main" id="{979D0F8F-3865-05B8-5C08-2D90103531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9" name="Text Box 135">
            <a:extLst>
              <a:ext uri="{FF2B5EF4-FFF2-40B4-BE49-F238E27FC236}">
                <a16:creationId xmlns:a16="http://schemas.microsoft.com/office/drawing/2014/main" id="{993E24B3-47E7-7DB7-8EE4-F861EE8397A3}"/>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0" name="Text Box 136">
            <a:extLst>
              <a:ext uri="{FF2B5EF4-FFF2-40B4-BE49-F238E27FC236}">
                <a16:creationId xmlns:a16="http://schemas.microsoft.com/office/drawing/2014/main" id="{DBB46ECB-0E29-9358-7333-0FCE05054C30}"/>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1" name="Text Box 137">
            <a:extLst>
              <a:ext uri="{FF2B5EF4-FFF2-40B4-BE49-F238E27FC236}">
                <a16:creationId xmlns:a16="http://schemas.microsoft.com/office/drawing/2014/main" id="{38C6EE00-9990-F0AE-A4E5-AA5964972D3D}"/>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2" name="Text Box 138">
            <a:extLst>
              <a:ext uri="{FF2B5EF4-FFF2-40B4-BE49-F238E27FC236}">
                <a16:creationId xmlns:a16="http://schemas.microsoft.com/office/drawing/2014/main" id="{8A0AAE67-D63F-73A2-7447-02613E7BD857}"/>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83" name="Text Box 139">
            <a:extLst>
              <a:ext uri="{FF2B5EF4-FFF2-40B4-BE49-F238E27FC236}">
                <a16:creationId xmlns:a16="http://schemas.microsoft.com/office/drawing/2014/main" id="{622EBA9F-DC0A-BFFA-845A-AED9DBD3F91F}"/>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84" name="Text Box 140">
            <a:extLst>
              <a:ext uri="{FF2B5EF4-FFF2-40B4-BE49-F238E27FC236}">
                <a16:creationId xmlns:a16="http://schemas.microsoft.com/office/drawing/2014/main" id="{10E0E24F-E396-475A-C8A5-320F7F27F441}"/>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41">
            <a:extLst>
              <a:ext uri="{FF2B5EF4-FFF2-40B4-BE49-F238E27FC236}">
                <a16:creationId xmlns:a16="http://schemas.microsoft.com/office/drawing/2014/main" id="{6234ACD0-A6C0-7AC2-1552-493469006F7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6" name="Text Box 142">
            <a:extLst>
              <a:ext uri="{FF2B5EF4-FFF2-40B4-BE49-F238E27FC236}">
                <a16:creationId xmlns:a16="http://schemas.microsoft.com/office/drawing/2014/main" id="{5ABDAD00-FEB4-234A-AEE9-D3D4308087F7}"/>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87" name="Text Box 143">
            <a:extLst>
              <a:ext uri="{FF2B5EF4-FFF2-40B4-BE49-F238E27FC236}">
                <a16:creationId xmlns:a16="http://schemas.microsoft.com/office/drawing/2014/main" id="{C8EB1751-974D-2BF6-3FA0-6FF085239BEC}"/>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88" name="Text Box 144">
            <a:extLst>
              <a:ext uri="{FF2B5EF4-FFF2-40B4-BE49-F238E27FC236}">
                <a16:creationId xmlns:a16="http://schemas.microsoft.com/office/drawing/2014/main" id="{29EC30E5-5924-B67E-9D38-56FD4EB46BAD}"/>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77119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par>
                                <p:cTn id="14" presetID="9"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par>
                                <p:cTn id="17" presetID="9"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dissolve">
                                      <p:cBhvr>
                                        <p:cTn id="19" dur="500"/>
                                        <p:tgtEl>
                                          <p:spTgt spid="47"/>
                                        </p:tgtEl>
                                      </p:cBhvr>
                                    </p:animEffect>
                                  </p:childTnLst>
                                </p:cTn>
                              </p:par>
                              <p:par>
                                <p:cTn id="20" presetID="9"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par>
                                <p:cTn id="23" presetID="9"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par>
                                <p:cTn id="26" presetID="9"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8E3A-B74E-0644-A54E-C5A79D81124C}"/>
              </a:ext>
            </a:extLst>
          </p:cNvPr>
          <p:cNvSpPr>
            <a:spLocks noGrp="1"/>
          </p:cNvSpPr>
          <p:nvPr>
            <p:ph type="title"/>
          </p:nvPr>
        </p:nvSpPr>
        <p:spPr/>
        <p:txBody>
          <a:bodyPr/>
          <a:lstStyle/>
          <a:p>
            <a:r>
              <a:rPr lang="en-US" dirty="0"/>
              <a:t>Walkthrough – XI </a:t>
            </a:r>
          </a:p>
        </p:txBody>
      </p:sp>
      <p:sp>
        <p:nvSpPr>
          <p:cNvPr id="4" name="Text Box 3">
            <a:extLst>
              <a:ext uri="{FF2B5EF4-FFF2-40B4-BE49-F238E27FC236}">
                <a16:creationId xmlns:a16="http://schemas.microsoft.com/office/drawing/2014/main" id="{799D823D-2FA9-0AC0-C18D-08D0343480DD}"/>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5:</a:t>
            </a:r>
            <a:endParaRPr lang="en-US" altLang="zh-CN">
              <a:ea typeface="宋体" panose="02010600030101010101" pitchFamily="2" charset="-122"/>
            </a:endParaRPr>
          </a:p>
        </p:txBody>
      </p:sp>
      <p:sp>
        <p:nvSpPr>
          <p:cNvPr id="5" name="Rectangle 5">
            <a:extLst>
              <a:ext uri="{FF2B5EF4-FFF2-40B4-BE49-F238E27FC236}">
                <a16:creationId xmlns:a16="http://schemas.microsoft.com/office/drawing/2014/main" id="{29D892A7-4E48-8A21-6C2E-6523E67FF991}"/>
              </a:ext>
            </a:extLst>
          </p:cNvPr>
          <p:cNvSpPr>
            <a:spLocks noChangeArrowheads="1"/>
          </p:cNvSpPr>
          <p:nvPr/>
        </p:nvSpPr>
        <p:spPr bwMode="auto">
          <a:xfrm>
            <a:off x="6269038" y="1349379"/>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5805AD43-60F7-A4E3-901A-B7663E5EA74A}"/>
              </a:ext>
            </a:extLst>
          </p:cNvPr>
          <p:cNvSpPr>
            <a:spLocks noChangeShapeType="1"/>
          </p:cNvSpPr>
          <p:nvPr/>
        </p:nvSpPr>
        <p:spPr bwMode="auto">
          <a:xfrm>
            <a:off x="6661150"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A6A69FD1-101B-6462-CEC4-83D1E45F60AA}"/>
              </a:ext>
            </a:extLst>
          </p:cNvPr>
          <p:cNvSpPr>
            <a:spLocks noChangeShapeType="1"/>
          </p:cNvSpPr>
          <p:nvPr/>
        </p:nvSpPr>
        <p:spPr bwMode="auto">
          <a:xfrm>
            <a:off x="70580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a:extLst>
              <a:ext uri="{FF2B5EF4-FFF2-40B4-BE49-F238E27FC236}">
                <a16:creationId xmlns:a16="http://schemas.microsoft.com/office/drawing/2014/main" id="{49051940-BB51-6BE8-8CAE-21F761888F54}"/>
              </a:ext>
            </a:extLst>
          </p:cNvPr>
          <p:cNvSpPr>
            <a:spLocks noChangeShapeType="1"/>
          </p:cNvSpPr>
          <p:nvPr/>
        </p:nvSpPr>
        <p:spPr bwMode="auto">
          <a:xfrm>
            <a:off x="7450138"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3E26CDBD-9EEA-C730-BFA0-2146BBF8A086}"/>
              </a:ext>
            </a:extLst>
          </p:cNvPr>
          <p:cNvSpPr>
            <a:spLocks noChangeShapeType="1"/>
          </p:cNvSpPr>
          <p:nvPr/>
        </p:nvSpPr>
        <p:spPr bwMode="auto">
          <a:xfrm>
            <a:off x="78454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30B03367-AF3F-7450-59B4-92DFB04AF728}"/>
              </a:ext>
            </a:extLst>
          </p:cNvPr>
          <p:cNvSpPr>
            <a:spLocks noChangeShapeType="1"/>
          </p:cNvSpPr>
          <p:nvPr/>
        </p:nvSpPr>
        <p:spPr bwMode="auto">
          <a:xfrm>
            <a:off x="6269038" y="17811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EB5E38D4-C957-DA06-8001-6FA7568117FC}"/>
              </a:ext>
            </a:extLst>
          </p:cNvPr>
          <p:cNvSpPr>
            <a:spLocks noChangeShapeType="1"/>
          </p:cNvSpPr>
          <p:nvPr/>
        </p:nvSpPr>
        <p:spPr bwMode="auto">
          <a:xfrm>
            <a:off x="6269038" y="22129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185AB3E-CD32-2EBC-4B5B-DDC0EDC6256C}"/>
              </a:ext>
            </a:extLst>
          </p:cNvPr>
          <p:cNvSpPr>
            <a:spLocks noChangeShapeType="1"/>
          </p:cNvSpPr>
          <p:nvPr/>
        </p:nvSpPr>
        <p:spPr bwMode="auto">
          <a:xfrm>
            <a:off x="6269038" y="26463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a:extLst>
              <a:ext uri="{FF2B5EF4-FFF2-40B4-BE49-F238E27FC236}">
                <a16:creationId xmlns:a16="http://schemas.microsoft.com/office/drawing/2014/main" id="{1E8D67EB-B02D-4D04-7123-E211B47EB214}"/>
              </a:ext>
            </a:extLst>
          </p:cNvPr>
          <p:cNvSpPr>
            <a:spLocks noChangeShapeType="1"/>
          </p:cNvSpPr>
          <p:nvPr/>
        </p:nvSpPr>
        <p:spPr bwMode="auto">
          <a:xfrm>
            <a:off x="6269038" y="30781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a:extLst>
              <a:ext uri="{FF2B5EF4-FFF2-40B4-BE49-F238E27FC236}">
                <a16:creationId xmlns:a16="http://schemas.microsoft.com/office/drawing/2014/main" id="{998D7751-6C50-9077-4610-D8FA192C7F7B}"/>
              </a:ext>
            </a:extLst>
          </p:cNvPr>
          <p:cNvSpPr>
            <a:spLocks noChangeShapeType="1"/>
          </p:cNvSpPr>
          <p:nvPr/>
        </p:nvSpPr>
        <p:spPr bwMode="auto">
          <a:xfrm>
            <a:off x="6269038" y="35083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 name="Group 15">
            <a:extLst>
              <a:ext uri="{FF2B5EF4-FFF2-40B4-BE49-F238E27FC236}">
                <a16:creationId xmlns:a16="http://schemas.microsoft.com/office/drawing/2014/main" id="{D450616E-2D1B-EFF9-7773-84FA3FE0721E}"/>
              </a:ext>
            </a:extLst>
          </p:cNvPr>
          <p:cNvGrpSpPr>
            <a:grpSpLocks/>
          </p:cNvGrpSpPr>
          <p:nvPr/>
        </p:nvGrpSpPr>
        <p:grpSpPr bwMode="auto">
          <a:xfrm>
            <a:off x="3883025" y="2713948"/>
            <a:ext cx="1651000" cy="1154112"/>
            <a:chOff x="1404" y="1550"/>
            <a:chExt cx="982" cy="686"/>
          </a:xfrm>
        </p:grpSpPr>
        <p:sp>
          <p:nvSpPr>
            <p:cNvPr id="16" name="Oval 16">
              <a:extLst>
                <a:ext uri="{FF2B5EF4-FFF2-40B4-BE49-F238E27FC236}">
                  <a16:creationId xmlns:a16="http://schemas.microsoft.com/office/drawing/2014/main" id="{14082DD7-3046-7CFA-3E71-46CA2F4AD225}"/>
                </a:ext>
              </a:extLst>
            </p:cNvPr>
            <p:cNvSpPr>
              <a:spLocks noChangeArrowheads="1"/>
            </p:cNvSpPr>
            <p:nvPr/>
          </p:nvSpPr>
          <p:spPr bwMode="auto">
            <a:xfrm>
              <a:off x="2107" y="1979"/>
              <a:ext cx="246"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7">
              <a:extLst>
                <a:ext uri="{FF2B5EF4-FFF2-40B4-BE49-F238E27FC236}">
                  <a16:creationId xmlns:a16="http://schemas.microsoft.com/office/drawing/2014/main" id="{84F8FD2A-3C51-1233-5B61-782BE078B5EF}"/>
                </a:ext>
              </a:extLst>
            </p:cNvPr>
            <p:cNvSpPr txBox="1">
              <a:spLocks noChangeArrowheads="1"/>
            </p:cNvSpPr>
            <p:nvPr/>
          </p:nvSpPr>
          <p:spPr bwMode="auto">
            <a:xfrm>
              <a:off x="2152" y="2030"/>
              <a:ext cx="2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8" name="Oval 18">
              <a:extLst>
                <a:ext uri="{FF2B5EF4-FFF2-40B4-BE49-F238E27FC236}">
                  <a16:creationId xmlns:a16="http://schemas.microsoft.com/office/drawing/2014/main" id="{9F610ACF-B4E2-CE53-7634-AC7A7FA094F4}"/>
                </a:ext>
              </a:extLst>
            </p:cNvPr>
            <p:cNvSpPr>
              <a:spLocks noChangeArrowheads="1"/>
            </p:cNvSpPr>
            <p:nvPr/>
          </p:nvSpPr>
          <p:spPr bwMode="auto">
            <a:xfrm>
              <a:off x="1404" y="1550"/>
              <a:ext cx="247"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9">
              <a:extLst>
                <a:ext uri="{FF2B5EF4-FFF2-40B4-BE49-F238E27FC236}">
                  <a16:creationId xmlns:a16="http://schemas.microsoft.com/office/drawing/2014/main" id="{E35D2836-328C-D633-E5B2-A5AD2F966280}"/>
                </a:ext>
              </a:extLst>
            </p:cNvPr>
            <p:cNvSpPr txBox="1">
              <a:spLocks noChangeArrowheads="1"/>
            </p:cNvSpPr>
            <p:nvPr/>
          </p:nvSpPr>
          <p:spPr bwMode="auto">
            <a:xfrm>
              <a:off x="1448" y="1601"/>
              <a:ext cx="2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grpSp>
      <p:sp>
        <p:nvSpPr>
          <p:cNvPr id="20" name="Line 20">
            <a:extLst>
              <a:ext uri="{FF2B5EF4-FFF2-40B4-BE49-F238E27FC236}">
                <a16:creationId xmlns:a16="http://schemas.microsoft.com/office/drawing/2014/main" id="{6083C2E6-DCC1-EF0F-DECA-0005967DB249}"/>
              </a:ext>
            </a:extLst>
          </p:cNvPr>
          <p:cNvSpPr>
            <a:spLocks noChangeShapeType="1"/>
          </p:cNvSpPr>
          <p:nvPr/>
        </p:nvSpPr>
        <p:spPr bwMode="auto">
          <a:xfrm>
            <a:off x="6270625" y="2212979"/>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F2D5FCC5-06F1-17ED-7CBB-E1A66F562C3A}"/>
              </a:ext>
            </a:extLst>
          </p:cNvPr>
          <p:cNvSpPr>
            <a:spLocks noChangeShapeType="1"/>
          </p:cNvSpPr>
          <p:nvPr/>
        </p:nvSpPr>
        <p:spPr bwMode="auto">
          <a:xfrm>
            <a:off x="7450139" y="2212979"/>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2">
            <a:extLst>
              <a:ext uri="{FF2B5EF4-FFF2-40B4-BE49-F238E27FC236}">
                <a16:creationId xmlns:a16="http://schemas.microsoft.com/office/drawing/2014/main" id="{7774F735-00FD-7117-31B4-8B7670CC34BA}"/>
              </a:ext>
            </a:extLst>
          </p:cNvPr>
          <p:cNvSpPr txBox="1">
            <a:spLocks noChangeArrowheads="1"/>
          </p:cNvSpPr>
          <p:nvPr/>
        </p:nvSpPr>
        <p:spPr bwMode="auto">
          <a:xfrm>
            <a:off x="6559550" y="1903417"/>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3" name="Text Box 23">
            <a:extLst>
              <a:ext uri="{FF2B5EF4-FFF2-40B4-BE49-F238E27FC236}">
                <a16:creationId xmlns:a16="http://schemas.microsoft.com/office/drawing/2014/main" id="{F8FCDEE3-8748-12F2-BCB6-062CEA25FF6F}"/>
              </a:ext>
            </a:extLst>
          </p:cNvPr>
          <p:cNvSpPr txBox="1">
            <a:spLocks noChangeArrowheads="1"/>
          </p:cNvSpPr>
          <p:nvPr/>
        </p:nvSpPr>
        <p:spPr bwMode="auto">
          <a:xfrm>
            <a:off x="7531100" y="1925643"/>
            <a:ext cx="2619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4" name="Text Box 24">
            <a:extLst>
              <a:ext uri="{FF2B5EF4-FFF2-40B4-BE49-F238E27FC236}">
                <a16:creationId xmlns:a16="http://schemas.microsoft.com/office/drawing/2014/main" id="{004427B2-6597-8125-0DB1-57C4915ADB86}"/>
              </a:ext>
            </a:extLst>
          </p:cNvPr>
          <p:cNvSpPr txBox="1">
            <a:spLocks noChangeArrowheads="1"/>
          </p:cNvSpPr>
          <p:nvPr/>
        </p:nvSpPr>
        <p:spPr bwMode="auto">
          <a:xfrm>
            <a:off x="4008438" y="5564189"/>
            <a:ext cx="81746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B</a:t>
            </a:r>
            <a:endParaRPr lang="en-US" altLang="zh-CN" i="1">
              <a:ea typeface="宋体" panose="02010600030101010101" pitchFamily="2" charset="-122"/>
            </a:endParaRPr>
          </a:p>
        </p:txBody>
      </p:sp>
      <p:sp>
        <p:nvSpPr>
          <p:cNvPr id="25" name="Text Box 25">
            <a:extLst>
              <a:ext uri="{FF2B5EF4-FFF2-40B4-BE49-F238E27FC236}">
                <a16:creationId xmlns:a16="http://schemas.microsoft.com/office/drawing/2014/main" id="{717C0D5A-EF35-C7A0-BF58-07EDC6179E3B}"/>
              </a:ext>
            </a:extLst>
          </p:cNvPr>
          <p:cNvSpPr txBox="1">
            <a:spLocks noChangeArrowheads="1"/>
          </p:cNvSpPr>
          <p:nvPr/>
        </p:nvSpPr>
        <p:spPr bwMode="auto">
          <a:xfrm>
            <a:off x="4838700" y="5564189"/>
            <a:ext cx="83029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H</a:t>
            </a:r>
            <a:endParaRPr lang="en-US" altLang="zh-CN" i="1">
              <a:ea typeface="宋体" panose="02010600030101010101" pitchFamily="2" charset="-122"/>
            </a:endParaRPr>
          </a:p>
        </p:txBody>
      </p:sp>
      <p:sp>
        <p:nvSpPr>
          <p:cNvPr id="26" name="Oval 27">
            <a:extLst>
              <a:ext uri="{FF2B5EF4-FFF2-40B4-BE49-F238E27FC236}">
                <a16:creationId xmlns:a16="http://schemas.microsoft.com/office/drawing/2014/main" id="{9C3C43F5-001B-AC9C-CC93-06F11E7F1A84}"/>
              </a:ext>
            </a:extLst>
          </p:cNvPr>
          <p:cNvSpPr>
            <a:spLocks noChangeArrowheads="1"/>
          </p:cNvSpPr>
          <p:nvPr/>
        </p:nvSpPr>
        <p:spPr bwMode="auto">
          <a:xfrm>
            <a:off x="4922838" y="330608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7" name="Oval 28">
            <a:extLst>
              <a:ext uri="{FF2B5EF4-FFF2-40B4-BE49-F238E27FC236}">
                <a16:creationId xmlns:a16="http://schemas.microsoft.com/office/drawing/2014/main" id="{CB3AD5EE-36F7-1B6F-AAD2-46B5E739A55A}"/>
              </a:ext>
            </a:extLst>
          </p:cNvPr>
          <p:cNvSpPr>
            <a:spLocks noChangeArrowheads="1"/>
          </p:cNvSpPr>
          <p:nvPr/>
        </p:nvSpPr>
        <p:spPr bwMode="auto">
          <a:xfrm>
            <a:off x="632618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8" name="Oval 29">
            <a:extLst>
              <a:ext uri="{FF2B5EF4-FFF2-40B4-BE49-F238E27FC236}">
                <a16:creationId xmlns:a16="http://schemas.microsoft.com/office/drawing/2014/main" id="{03D85AC8-CBF8-9ED0-4436-EA0BB883DC2E}"/>
              </a:ext>
            </a:extLst>
          </p:cNvPr>
          <p:cNvSpPr>
            <a:spLocks noChangeArrowheads="1"/>
          </p:cNvSpPr>
          <p:nvPr/>
        </p:nvSpPr>
        <p:spPr bwMode="auto">
          <a:xfrm>
            <a:off x="3752851" y="2586949"/>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9" name="Oval 30">
            <a:extLst>
              <a:ext uri="{FF2B5EF4-FFF2-40B4-BE49-F238E27FC236}">
                <a16:creationId xmlns:a16="http://schemas.microsoft.com/office/drawing/2014/main" id="{A8BE581E-360B-C491-1C25-6D9B67F18660}"/>
              </a:ext>
            </a:extLst>
          </p:cNvPr>
          <p:cNvSpPr>
            <a:spLocks noChangeArrowheads="1"/>
          </p:cNvSpPr>
          <p:nvPr/>
        </p:nvSpPr>
        <p:spPr bwMode="auto">
          <a:xfrm>
            <a:off x="731043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30" name="Rectangle 31">
            <a:extLst>
              <a:ext uri="{FF2B5EF4-FFF2-40B4-BE49-F238E27FC236}">
                <a16:creationId xmlns:a16="http://schemas.microsoft.com/office/drawing/2014/main" id="{923BBC5C-AEB3-1FCE-DDCE-3130C5127823}"/>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B</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H</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31" name="Rectangle 34">
            <a:extLst>
              <a:ext uri="{FF2B5EF4-FFF2-40B4-BE49-F238E27FC236}">
                <a16:creationId xmlns:a16="http://schemas.microsoft.com/office/drawing/2014/main" id="{B0A0ACC0-8D93-9663-7AAF-088AEBFFEE37}"/>
              </a:ext>
            </a:extLst>
          </p:cNvPr>
          <p:cNvSpPr>
            <a:spLocks noChangeArrowheads="1"/>
          </p:cNvSpPr>
          <p:nvPr/>
        </p:nvSpPr>
        <p:spPr bwMode="auto">
          <a:xfrm>
            <a:off x="2306639" y="3941763"/>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a:solidFill>
                  <a:srgbClr val="000000"/>
                </a:solidFill>
                <a:cs typeface="Times New Roman" panose="02020603050405020304" pitchFamily="18" charset="0"/>
              </a:rPr>
              <a:t>Consider next track</a:t>
            </a:r>
          </a:p>
          <a:p>
            <a:pPr>
              <a:lnSpc>
                <a:spcPct val="95000"/>
              </a:lnSpc>
              <a:spcBef>
                <a:spcPct val="30000"/>
              </a:spcBef>
              <a:buClr>
                <a:srgbClr val="CC0000"/>
              </a:buClr>
              <a:buFontTx/>
              <a:buAutoNum type="arabicPeriod" startAt="3"/>
            </a:pPr>
            <a:r>
              <a:rPr lang="de-DE" altLang="en-US">
                <a:solidFill>
                  <a:srgbClr val="000000"/>
                </a:solidFill>
                <a:cs typeface="Times New Roman" panose="02020603050405020304" pitchFamily="18" charset="0"/>
              </a:rPr>
              <a:t>Find left-to-right ordering of all unassigned nets</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If </a:t>
            </a:r>
            <a:r>
              <a:rPr lang="de-DE" altLang="en-US" i="1">
                <a:solidFill>
                  <a:srgbClr val="000000"/>
                </a:solidFill>
                <a:cs typeface="Times New Roman" panose="02020603050405020304" pitchFamily="18" charset="0"/>
              </a:rPr>
              <a:t>curr_net </a:t>
            </a:r>
            <a:r>
              <a:rPr lang="de-DE" altLang="en-US">
                <a:solidFill>
                  <a:srgbClr val="000000"/>
                </a:solidFill>
                <a:cs typeface="Times New Roman" panose="02020603050405020304" pitchFamily="18" charset="0"/>
              </a:rPr>
              <a:t>has no parents and does not cause conflicts on </a:t>
            </a:r>
            <a:r>
              <a:rPr lang="de-DE" altLang="en-US" i="1">
                <a:solidFill>
                  <a:srgbClr val="000000"/>
                </a:solidFill>
                <a:cs typeface="Times New Roman" panose="02020603050405020304" pitchFamily="18" charset="0"/>
              </a:rPr>
              <a:t>curr_track</a:t>
            </a:r>
            <a:br>
              <a:rPr lang="de-DE" altLang="en-US">
                <a:solidFill>
                  <a:srgbClr val="000000"/>
                </a:solidFill>
                <a:cs typeface="Times New Roman" panose="02020603050405020304" pitchFamily="18" charset="0"/>
              </a:rPr>
            </a:br>
            <a:r>
              <a:rPr lang="de-DE" altLang="en-US">
                <a:solidFill>
                  <a:srgbClr val="000000"/>
                </a:solidFill>
                <a:cs typeface="Times New Roman" panose="02020603050405020304" pitchFamily="18" charset="0"/>
              </a:rPr>
              <a:t>assign </a:t>
            </a:r>
            <a:r>
              <a:rPr lang="de-DE" altLang="en-US" i="1">
                <a:solidFill>
                  <a:srgbClr val="000000"/>
                </a:solidFill>
                <a:cs typeface="Times New Roman" panose="02020603050405020304" pitchFamily="18" charset="0"/>
              </a:rPr>
              <a:t>curr_net</a:t>
            </a:r>
            <a:endParaRPr lang="de-DE" altLang="en-US" sz="1900" b="1" i="1">
              <a:solidFill>
                <a:schemeClr val="bg1"/>
              </a:solidFill>
              <a:sym typeface="Symbol" pitchFamily="2" charset="2"/>
            </a:endParaRPr>
          </a:p>
        </p:txBody>
      </p:sp>
    </p:spTree>
    <p:extLst>
      <p:ext uri="{BB962C8B-B14F-4D97-AF65-F5344CB8AC3E}">
        <p14:creationId xmlns:p14="http://schemas.microsoft.com/office/powerpoint/2010/main" val="28534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1"/>
                                        </p:tgtEl>
                                        <p:attrNameLst>
                                          <p:attrName>ppt_x</p:attrName>
                                        </p:attrNameLst>
                                      </p:cBhvr>
                                      <p:tavLst>
                                        <p:tav tm="0">
                                          <p:val>
                                            <p:strVal val="ppt_x"/>
                                          </p:val>
                                        </p:tav>
                                        <p:tav tm="100000">
                                          <p:val>
                                            <p:strVal val="ppt_x"/>
                                          </p:val>
                                        </p:tav>
                                      </p:tavLst>
                                    </p:anim>
                                    <p:anim calcmode="lin" valueType="num">
                                      <p:cBhvr additive="base">
                                        <p:cTn id="47" dur="500"/>
                                        <p:tgtEl>
                                          <p:spTgt spid="21"/>
                                        </p:tgtEl>
                                        <p:attrNameLst>
                                          <p:attrName>ppt_y</p:attrName>
                                        </p:attrNameLst>
                                      </p:cBhvr>
                                      <p:tavLst>
                                        <p:tav tm="0">
                                          <p:val>
                                            <p:strVal val="ppt_y"/>
                                          </p:val>
                                        </p:tav>
                                        <p:tav tm="100000">
                                          <p:val>
                                            <p:strVal val="1+ppt_h/2"/>
                                          </p:val>
                                        </p:tav>
                                      </p:tavLst>
                                    </p:anim>
                                    <p:set>
                                      <p:cBhvr>
                                        <p:cTn id="48" dur="1" fill="hold">
                                          <p:stCondLst>
                                            <p:cond delay="499"/>
                                          </p:stCondLst>
                                        </p:cTn>
                                        <p:tgtEl>
                                          <p:spTgt spid="21"/>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22"/>
                                        </p:tgtEl>
                                        <p:attrNameLst>
                                          <p:attrName>ppt_x</p:attrName>
                                        </p:attrNameLst>
                                      </p:cBhvr>
                                      <p:tavLst>
                                        <p:tav tm="0">
                                          <p:val>
                                            <p:strVal val="ppt_x"/>
                                          </p:val>
                                        </p:tav>
                                        <p:tav tm="100000">
                                          <p:val>
                                            <p:strVal val="ppt_x"/>
                                          </p:val>
                                        </p:tav>
                                      </p:tavLst>
                                    </p:anim>
                                    <p:anim calcmode="lin" valueType="num">
                                      <p:cBhvr additive="base">
                                        <p:cTn id="51" dur="500"/>
                                        <p:tgtEl>
                                          <p:spTgt spid="22"/>
                                        </p:tgtEl>
                                        <p:attrNameLst>
                                          <p:attrName>ppt_y</p:attrName>
                                        </p:attrNameLst>
                                      </p:cBhvr>
                                      <p:tavLst>
                                        <p:tav tm="0">
                                          <p:val>
                                            <p:strVal val="ppt_y"/>
                                          </p:val>
                                        </p:tav>
                                        <p:tav tm="100000">
                                          <p:val>
                                            <p:strVal val="1+ppt_h/2"/>
                                          </p:val>
                                        </p:tav>
                                      </p:tavLst>
                                    </p:anim>
                                    <p:set>
                                      <p:cBhvr>
                                        <p:cTn id="52" dur="1" fill="hold">
                                          <p:stCondLst>
                                            <p:cond delay="499"/>
                                          </p:stCondLst>
                                        </p:cTn>
                                        <p:tgtEl>
                                          <p:spTgt spid="22"/>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23"/>
                                        </p:tgtEl>
                                        <p:attrNameLst>
                                          <p:attrName>ppt_x</p:attrName>
                                        </p:attrNameLst>
                                      </p:cBhvr>
                                      <p:tavLst>
                                        <p:tav tm="0">
                                          <p:val>
                                            <p:strVal val="ppt_x"/>
                                          </p:val>
                                        </p:tav>
                                        <p:tav tm="100000">
                                          <p:val>
                                            <p:strVal val="ppt_x"/>
                                          </p:val>
                                        </p:tav>
                                      </p:tavLst>
                                    </p:anim>
                                    <p:anim calcmode="lin" valueType="num">
                                      <p:cBhvr additive="base">
                                        <p:cTn id="55" dur="500"/>
                                        <p:tgtEl>
                                          <p:spTgt spid="23"/>
                                        </p:tgtEl>
                                        <p:attrNameLst>
                                          <p:attrName>ppt_y</p:attrName>
                                        </p:attrNameLst>
                                      </p:cBhvr>
                                      <p:tavLst>
                                        <p:tav tm="0">
                                          <p:val>
                                            <p:strVal val="ppt_y"/>
                                          </p:val>
                                        </p:tav>
                                        <p:tav tm="100000">
                                          <p:val>
                                            <p:strVal val="1+ppt_h/2"/>
                                          </p:val>
                                        </p:tav>
                                      </p:tavLst>
                                    </p:anim>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8"/>
                                        </p:tgtEl>
                                        <p:attrNameLst>
                                          <p:attrName>ppt_x</p:attrName>
                                        </p:attrNameLst>
                                      </p:cBhvr>
                                      <p:tavLst>
                                        <p:tav tm="0">
                                          <p:val>
                                            <p:strVal val="ppt_x"/>
                                          </p:val>
                                        </p:tav>
                                        <p:tav tm="100000">
                                          <p:val>
                                            <p:strVal val="ppt_x"/>
                                          </p:val>
                                        </p:tav>
                                      </p:tavLst>
                                    </p:anim>
                                    <p:anim calcmode="lin" valueType="num">
                                      <p:cBhvr additive="base">
                                        <p:cTn id="59" dur="500"/>
                                        <p:tgtEl>
                                          <p:spTgt spid="28"/>
                                        </p:tgtEl>
                                        <p:attrNameLst>
                                          <p:attrName>ppt_y</p:attrName>
                                        </p:attrNameLst>
                                      </p:cBhvr>
                                      <p:tavLst>
                                        <p:tav tm="0">
                                          <p:val>
                                            <p:strVal val="ppt_y"/>
                                          </p:val>
                                        </p:tav>
                                        <p:tav tm="100000">
                                          <p:val>
                                            <p:strVal val="1+ppt_h/2"/>
                                          </p:val>
                                        </p:tav>
                                      </p:tavLst>
                                    </p:anim>
                                    <p:set>
                                      <p:cBhvr>
                                        <p:cTn id="60" dur="1" fill="hold">
                                          <p:stCondLst>
                                            <p:cond delay="499"/>
                                          </p:stCondLst>
                                        </p:cTn>
                                        <p:tgtEl>
                                          <p:spTgt spid="2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7"/>
                                        </p:tgtEl>
                                        <p:attrNameLst>
                                          <p:attrName>ppt_x</p:attrName>
                                        </p:attrNameLst>
                                      </p:cBhvr>
                                      <p:tavLst>
                                        <p:tav tm="0">
                                          <p:val>
                                            <p:strVal val="ppt_x"/>
                                          </p:val>
                                        </p:tav>
                                        <p:tav tm="100000">
                                          <p:val>
                                            <p:strVal val="ppt_x"/>
                                          </p:val>
                                        </p:tav>
                                      </p:tavLst>
                                    </p:anim>
                                    <p:anim calcmode="lin" valueType="num">
                                      <p:cBhvr additive="base">
                                        <p:cTn id="67" dur="500"/>
                                        <p:tgtEl>
                                          <p:spTgt spid="27"/>
                                        </p:tgtEl>
                                        <p:attrNameLst>
                                          <p:attrName>ppt_y</p:attrName>
                                        </p:attrNameLst>
                                      </p:cBhvr>
                                      <p:tavLst>
                                        <p:tav tm="0">
                                          <p:val>
                                            <p:strVal val="ppt_y"/>
                                          </p:val>
                                        </p:tav>
                                        <p:tav tm="100000">
                                          <p:val>
                                            <p:strVal val="1+ppt_h/2"/>
                                          </p:val>
                                        </p:tav>
                                      </p:tavLst>
                                    </p:anim>
                                    <p:set>
                                      <p:cBhvr>
                                        <p:cTn id="68" dur="1" fill="hold">
                                          <p:stCondLst>
                                            <p:cond delay="499"/>
                                          </p:stCondLst>
                                        </p:cTn>
                                        <p:tgtEl>
                                          <p:spTgt spid="2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29"/>
                                        </p:tgtEl>
                                        <p:attrNameLst>
                                          <p:attrName>ppt_x</p:attrName>
                                        </p:attrNameLst>
                                      </p:cBhvr>
                                      <p:tavLst>
                                        <p:tav tm="0">
                                          <p:val>
                                            <p:strVal val="ppt_x"/>
                                          </p:val>
                                        </p:tav>
                                        <p:tav tm="100000">
                                          <p:val>
                                            <p:strVal val="ppt_x"/>
                                          </p:val>
                                        </p:tav>
                                      </p:tavLst>
                                    </p:anim>
                                    <p:anim calcmode="lin" valueType="num">
                                      <p:cBhvr additive="base">
                                        <p:cTn id="71" dur="500"/>
                                        <p:tgtEl>
                                          <p:spTgt spid="29"/>
                                        </p:tgtEl>
                                        <p:attrNameLst>
                                          <p:attrName>ppt_y</p:attrName>
                                        </p:attrNameLst>
                                      </p:cBhvr>
                                      <p:tavLst>
                                        <p:tav tm="0">
                                          <p:val>
                                            <p:strVal val="ppt_y"/>
                                          </p:val>
                                        </p:tav>
                                        <p:tav tm="100000">
                                          <p:val>
                                            <p:strVal val="1+ppt_h/2"/>
                                          </p:val>
                                        </p:tav>
                                      </p:tavLst>
                                    </p:anim>
                                    <p:set>
                                      <p:cBhvr>
                                        <p:cTn id="7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p:bldP spid="24" grpId="0" animBg="1"/>
      <p:bldP spid="25" grpId="0" animBg="1"/>
      <p:bldP spid="3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4B6A-C9F8-AB72-0983-6C207553B87F}"/>
              </a:ext>
            </a:extLst>
          </p:cNvPr>
          <p:cNvSpPr>
            <a:spLocks noGrp="1"/>
          </p:cNvSpPr>
          <p:nvPr>
            <p:ph type="title"/>
          </p:nvPr>
        </p:nvSpPr>
        <p:spPr/>
        <p:txBody>
          <a:bodyPr/>
          <a:lstStyle/>
          <a:p>
            <a:r>
              <a:rPr lang="en-US" dirty="0"/>
              <a:t>Walkthrough – XII </a:t>
            </a:r>
          </a:p>
        </p:txBody>
      </p:sp>
      <p:grpSp>
        <p:nvGrpSpPr>
          <p:cNvPr id="4" name="Group 26">
            <a:extLst>
              <a:ext uri="{FF2B5EF4-FFF2-40B4-BE49-F238E27FC236}">
                <a16:creationId xmlns:a16="http://schemas.microsoft.com/office/drawing/2014/main" id="{1563234F-2BF3-AA6B-5CF9-006B3A6B1CA7}"/>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F473D4F6-CF9C-3F8F-EB43-F8A25FB5D35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5E910314-8629-06E0-C59B-420787E982E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C6EF62EE-4BD0-28AA-0947-AC699AFD4BC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E6C6E15-BC2A-45A3-25CA-724EC9A2D858}"/>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39B30E63-9DB7-17DC-2654-A291C497120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6194EB34-142E-64D6-89E5-82171AEFDC4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6CE5E69E-CA4D-565D-E73A-6427E05F149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279D8B42-2AE7-A90F-76E6-DE6C4C4CA24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5DD73CAB-B36B-09C6-1750-BC4CCB7081D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98052F2E-25B9-9AED-B6BB-B9F2E6F8A210}"/>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713C17BF-F764-B8FF-20DD-8EAB2220154D}"/>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D58C727B-28BA-AD21-EAC8-2CED32B19AB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8D968912-1ADE-13A3-906C-3643ADE8881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A40925CE-360A-80D0-C98F-E1BF4BB6DB99}"/>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92E0D17F-C42B-1CE4-8FD6-CEBA47BD6E7F}"/>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B07C553A-3063-9B61-C108-17A1D2CBC93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A4484F60-E7BC-2036-B323-5B2D0049F364}"/>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C80226A-F160-CB99-9FD4-74D832E6FEF6}"/>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8114E6A-A388-7724-864A-14E9309A6DD4}"/>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F7337565-ED4E-D748-2BA1-30A3EC2DABA1}"/>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17C536D0-F761-6CED-4ACF-2B3DC7ADCF24}"/>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D77BD94-DE91-7A3C-A788-383146058808}"/>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6CFBF21D-656D-0137-FA46-F3C2485E760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97103695-1DA7-5AFD-BB20-DA872BAA1B55}"/>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B3209DA8-7879-9F39-6ED8-35E86FDCCFBC}"/>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E49415EC-FFFA-4C8B-63C3-A6FFB1FEF920}"/>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6020AAF5-6E2B-F528-5F57-373C6F6198D3}"/>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D72F12B8-03A7-CF78-251D-28E0B66E37C9}"/>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85C91DF1-5708-434A-A9D1-F3C39DCCDC6E}"/>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72781D81-7CC4-DCDE-241D-8566A6A1F784}"/>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FC4F0C10-3A5B-7464-2719-AA289A4A64EC}"/>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F9F1412B-35B6-730F-4539-25DD2AC21D20}"/>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F9ED156E-2770-6A56-D44D-B67E13A54963}"/>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99CB6B5-3AB7-D779-B3A2-299B57C493B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6F4B638F-6765-A26E-AB23-E7A108700995}"/>
              </a:ext>
            </a:extLst>
          </p:cNvPr>
          <p:cNvSpPr>
            <a:spLocks noChangeShapeType="1"/>
          </p:cNvSpPr>
          <p:nvPr/>
        </p:nvSpPr>
        <p:spPr bwMode="auto">
          <a:xfrm>
            <a:off x="6664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C8E463F5-3879-7E3E-C6DD-6B9F8D98F4EC}"/>
              </a:ext>
            </a:extLst>
          </p:cNvPr>
          <p:cNvSpPr>
            <a:spLocks noChangeShapeType="1"/>
          </p:cNvSpPr>
          <p:nvPr/>
        </p:nvSpPr>
        <p:spPr bwMode="auto">
          <a:xfrm>
            <a:off x="6208713"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A291CBF8-ED40-97CC-1D5F-6276A45E88B8}"/>
              </a:ext>
            </a:extLst>
          </p:cNvPr>
          <p:cNvSpPr>
            <a:spLocks noChangeShapeType="1"/>
          </p:cNvSpPr>
          <p:nvPr/>
        </p:nvSpPr>
        <p:spPr bwMode="auto">
          <a:xfrm>
            <a:off x="6208713" y="3725863"/>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5AE7DEA9-F13F-238F-0677-6EB63BF5C072}"/>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F723C939-1F49-1845-A78B-94F3F723D482}"/>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36157608-BF1B-E866-DF62-C6F80F97D853}"/>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D38B74C3-0B49-7507-706A-C0E58C14518E}"/>
              </a:ext>
            </a:extLst>
          </p:cNvPr>
          <p:cNvSpPr>
            <a:spLocks noChangeShapeType="1"/>
          </p:cNvSpPr>
          <p:nvPr/>
        </p:nvSpPr>
        <p:spPr bwMode="auto">
          <a:xfrm>
            <a:off x="8950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2AA5EBA9-EDC9-CD48-1749-858A742664D7}"/>
              </a:ext>
            </a:extLst>
          </p:cNvPr>
          <p:cNvSpPr>
            <a:spLocks noChangeShapeType="1"/>
          </p:cNvSpPr>
          <p:nvPr/>
        </p:nvSpPr>
        <p:spPr bwMode="auto">
          <a:xfrm>
            <a:off x="75787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08369D9F-410F-CAB0-7347-F9F6A5B3BE4D}"/>
              </a:ext>
            </a:extLst>
          </p:cNvPr>
          <p:cNvSpPr>
            <a:spLocks noChangeShapeType="1"/>
          </p:cNvSpPr>
          <p:nvPr/>
        </p:nvSpPr>
        <p:spPr bwMode="auto">
          <a:xfrm>
            <a:off x="7566026" y="3725863"/>
            <a:ext cx="14017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645B5290-7AFD-192B-BA4E-410B5AFE006F}"/>
              </a:ext>
            </a:extLst>
          </p:cNvPr>
          <p:cNvSpPr>
            <a:spLocks noChangeShapeType="1"/>
          </p:cNvSpPr>
          <p:nvPr/>
        </p:nvSpPr>
        <p:spPr bwMode="auto">
          <a:xfrm>
            <a:off x="8039100"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4F8F8AAF-387A-1CB3-F339-56CFFF7C8DFC}"/>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791A0BA5-0FF8-E20A-F6F9-B776AB8CDA80}"/>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178E70F-624D-6F55-82DE-09E32C21E13D}"/>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4">
            <a:extLst>
              <a:ext uri="{FF2B5EF4-FFF2-40B4-BE49-F238E27FC236}">
                <a16:creationId xmlns:a16="http://schemas.microsoft.com/office/drawing/2014/main" id="{414D285A-C9C8-F268-5A56-495363787711}"/>
              </a:ext>
            </a:extLst>
          </p:cNvPr>
          <p:cNvSpPr>
            <a:spLocks noChangeShapeType="1"/>
          </p:cNvSpPr>
          <p:nvPr/>
        </p:nvSpPr>
        <p:spPr bwMode="auto">
          <a:xfrm>
            <a:off x="62071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75">
            <a:extLst>
              <a:ext uri="{FF2B5EF4-FFF2-40B4-BE49-F238E27FC236}">
                <a16:creationId xmlns:a16="http://schemas.microsoft.com/office/drawing/2014/main" id="{47A31F56-CA4A-1C3C-D196-D25DEA53125F}"/>
              </a:ext>
            </a:extLst>
          </p:cNvPr>
          <p:cNvSpPr>
            <a:spLocks noChangeShapeType="1"/>
          </p:cNvSpPr>
          <p:nvPr/>
        </p:nvSpPr>
        <p:spPr bwMode="auto">
          <a:xfrm>
            <a:off x="3916363"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76">
            <a:extLst>
              <a:ext uri="{FF2B5EF4-FFF2-40B4-BE49-F238E27FC236}">
                <a16:creationId xmlns:a16="http://schemas.microsoft.com/office/drawing/2014/main" id="{8F30E86B-4FFC-D6AC-819C-D72729F5145F}"/>
              </a:ext>
            </a:extLst>
          </p:cNvPr>
          <p:cNvSpPr>
            <a:spLocks noChangeShapeType="1"/>
          </p:cNvSpPr>
          <p:nvPr/>
        </p:nvSpPr>
        <p:spPr bwMode="auto">
          <a:xfrm>
            <a:off x="80359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77">
            <a:extLst>
              <a:ext uri="{FF2B5EF4-FFF2-40B4-BE49-F238E27FC236}">
                <a16:creationId xmlns:a16="http://schemas.microsoft.com/office/drawing/2014/main" id="{A1223E0C-6965-40E7-0DD2-68DDD9274A6D}"/>
              </a:ext>
            </a:extLst>
          </p:cNvPr>
          <p:cNvSpPr>
            <a:spLocks noChangeShapeType="1"/>
          </p:cNvSpPr>
          <p:nvPr/>
        </p:nvSpPr>
        <p:spPr bwMode="auto">
          <a:xfrm>
            <a:off x="71215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78">
            <a:extLst>
              <a:ext uri="{FF2B5EF4-FFF2-40B4-BE49-F238E27FC236}">
                <a16:creationId xmlns:a16="http://schemas.microsoft.com/office/drawing/2014/main" id="{616A506E-02F4-EECB-3FDF-17876D0D2579}"/>
              </a:ext>
            </a:extLst>
          </p:cNvPr>
          <p:cNvSpPr>
            <a:spLocks noChangeShapeType="1"/>
          </p:cNvSpPr>
          <p:nvPr/>
        </p:nvSpPr>
        <p:spPr bwMode="auto">
          <a:xfrm>
            <a:off x="3905251" y="4114800"/>
            <a:ext cx="23082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79">
            <a:extLst>
              <a:ext uri="{FF2B5EF4-FFF2-40B4-BE49-F238E27FC236}">
                <a16:creationId xmlns:a16="http://schemas.microsoft.com/office/drawing/2014/main" id="{40F1D86F-6127-A025-011D-4653606BE7E1}"/>
              </a:ext>
            </a:extLst>
          </p:cNvPr>
          <p:cNvSpPr>
            <a:spLocks noChangeShapeType="1"/>
          </p:cNvSpPr>
          <p:nvPr/>
        </p:nvSpPr>
        <p:spPr bwMode="auto">
          <a:xfrm>
            <a:off x="7100889" y="4106863"/>
            <a:ext cx="9413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80">
            <a:extLst>
              <a:ext uri="{FF2B5EF4-FFF2-40B4-BE49-F238E27FC236}">
                <a16:creationId xmlns:a16="http://schemas.microsoft.com/office/drawing/2014/main" id="{03AFC128-6EA2-6C64-1B6B-6B5AAAA0B27C}"/>
              </a:ext>
            </a:extLst>
          </p:cNvPr>
          <p:cNvSpPr>
            <a:spLocks noChangeShapeType="1"/>
          </p:cNvSpPr>
          <p:nvPr/>
        </p:nvSpPr>
        <p:spPr bwMode="auto">
          <a:xfrm>
            <a:off x="4373563"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81">
            <a:extLst>
              <a:ext uri="{FF2B5EF4-FFF2-40B4-BE49-F238E27FC236}">
                <a16:creationId xmlns:a16="http://schemas.microsoft.com/office/drawing/2014/main" id="{377151DD-AA0F-318C-971B-AAA654F6DF38}"/>
              </a:ext>
            </a:extLst>
          </p:cNvPr>
          <p:cNvSpPr>
            <a:spLocks noChangeShapeType="1"/>
          </p:cNvSpPr>
          <p:nvPr/>
        </p:nvSpPr>
        <p:spPr bwMode="auto">
          <a:xfrm>
            <a:off x="5291138"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82">
            <a:extLst>
              <a:ext uri="{FF2B5EF4-FFF2-40B4-BE49-F238E27FC236}">
                <a16:creationId xmlns:a16="http://schemas.microsoft.com/office/drawing/2014/main" id="{D8DED227-A21D-5949-8E46-270B3F875974}"/>
              </a:ext>
            </a:extLst>
          </p:cNvPr>
          <p:cNvSpPr>
            <a:spLocks noChangeShapeType="1"/>
          </p:cNvSpPr>
          <p:nvPr/>
        </p:nvSpPr>
        <p:spPr bwMode="auto">
          <a:xfrm>
            <a:off x="4354514" y="3725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83">
            <a:extLst>
              <a:ext uri="{FF2B5EF4-FFF2-40B4-BE49-F238E27FC236}">
                <a16:creationId xmlns:a16="http://schemas.microsoft.com/office/drawing/2014/main" id="{B6432505-727C-4C6D-2D1A-E49DE05667C4}"/>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2" name="Line 84">
            <a:extLst>
              <a:ext uri="{FF2B5EF4-FFF2-40B4-BE49-F238E27FC236}">
                <a16:creationId xmlns:a16="http://schemas.microsoft.com/office/drawing/2014/main" id="{F2B392C4-73A0-5550-5445-1F8661C5E9D3}"/>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 name="Line 85">
            <a:extLst>
              <a:ext uri="{FF2B5EF4-FFF2-40B4-BE49-F238E27FC236}">
                <a16:creationId xmlns:a16="http://schemas.microsoft.com/office/drawing/2014/main" id="{31F34F89-4BE9-A30A-15BF-D0AC25C7CD2C}"/>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 name="Line 86">
            <a:extLst>
              <a:ext uri="{FF2B5EF4-FFF2-40B4-BE49-F238E27FC236}">
                <a16:creationId xmlns:a16="http://schemas.microsoft.com/office/drawing/2014/main" id="{557F4DD6-8801-28E7-5481-333DAF9DE25A}"/>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5" name="Line 87">
            <a:extLst>
              <a:ext uri="{FF2B5EF4-FFF2-40B4-BE49-F238E27FC236}">
                <a16:creationId xmlns:a16="http://schemas.microsoft.com/office/drawing/2014/main" id="{7B722679-FC82-0E76-167A-E9EACD4CE485}"/>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 name="Text Box 88">
            <a:extLst>
              <a:ext uri="{FF2B5EF4-FFF2-40B4-BE49-F238E27FC236}">
                <a16:creationId xmlns:a16="http://schemas.microsoft.com/office/drawing/2014/main" id="{B8A207F2-FD40-CAD2-E9AD-E0A93A690AB8}"/>
              </a:ext>
            </a:extLst>
          </p:cNvPr>
          <p:cNvSpPr txBox="1">
            <a:spLocks noChangeArrowheads="1"/>
          </p:cNvSpPr>
          <p:nvPr/>
        </p:nvSpPr>
        <p:spPr bwMode="auto">
          <a:xfrm>
            <a:off x="3452814" y="23891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7" name="Text Box 89">
            <a:extLst>
              <a:ext uri="{FF2B5EF4-FFF2-40B4-BE49-F238E27FC236}">
                <a16:creationId xmlns:a16="http://schemas.microsoft.com/office/drawing/2014/main" id="{9838232D-94A3-E634-6A0D-E65DE2339CAF}"/>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8" name="Text Box 90">
            <a:extLst>
              <a:ext uri="{FF2B5EF4-FFF2-40B4-BE49-F238E27FC236}">
                <a16:creationId xmlns:a16="http://schemas.microsoft.com/office/drawing/2014/main" id="{7A774717-BD1F-E337-3764-1CD926DBE5A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9" name="Text Box 91">
            <a:extLst>
              <a:ext uri="{FF2B5EF4-FFF2-40B4-BE49-F238E27FC236}">
                <a16:creationId xmlns:a16="http://schemas.microsoft.com/office/drawing/2014/main" id="{4CD72548-D81E-4187-CBA0-639B12F52C90}"/>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70" name="Text Box 92">
            <a:extLst>
              <a:ext uri="{FF2B5EF4-FFF2-40B4-BE49-F238E27FC236}">
                <a16:creationId xmlns:a16="http://schemas.microsoft.com/office/drawing/2014/main" id="{7C91C950-9D2A-BB65-C902-922BB489668E}"/>
              </a:ext>
            </a:extLst>
          </p:cNvPr>
          <p:cNvSpPr txBox="1">
            <a:spLocks noChangeArrowheads="1"/>
          </p:cNvSpPr>
          <p:nvPr/>
        </p:nvSpPr>
        <p:spPr bwMode="auto">
          <a:xfrm>
            <a:off x="2220914" y="3916363"/>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5</a:t>
            </a:r>
            <a:endParaRPr lang="en-US" altLang="zh-CN">
              <a:ea typeface="ＭＳ Ｐゴシック" panose="020B0600070205080204" pitchFamily="34" charset="-128"/>
            </a:endParaRPr>
          </a:p>
        </p:txBody>
      </p:sp>
      <p:sp>
        <p:nvSpPr>
          <p:cNvPr id="71" name="Text Box 94">
            <a:extLst>
              <a:ext uri="{FF2B5EF4-FFF2-40B4-BE49-F238E27FC236}">
                <a16:creationId xmlns:a16="http://schemas.microsoft.com/office/drawing/2014/main" id="{A3659963-1E02-C532-BA2C-7498F36AE80F}"/>
              </a:ext>
            </a:extLst>
          </p:cNvPr>
          <p:cNvSpPr txBox="1">
            <a:spLocks noChangeArrowheads="1"/>
          </p:cNvSpPr>
          <p:nvPr/>
        </p:nvSpPr>
        <p:spPr bwMode="auto">
          <a:xfrm>
            <a:off x="2374901" y="5564189"/>
            <a:ext cx="1599733" cy="365133"/>
          </a:xfrm>
          <a:prstGeom prst="rect">
            <a:avLst/>
          </a:prstGeom>
          <a:solidFill>
            <a:srgbClr val="EDD1D1"/>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Routing result</a:t>
            </a:r>
            <a:endParaRPr lang="en-US" altLang="zh-CN">
              <a:ea typeface="ＭＳ Ｐゴシック" panose="020B0600070205080204" pitchFamily="34" charset="-128"/>
            </a:endParaRPr>
          </a:p>
        </p:txBody>
      </p:sp>
      <p:grpSp>
        <p:nvGrpSpPr>
          <p:cNvPr id="72" name="Group 121">
            <a:extLst>
              <a:ext uri="{FF2B5EF4-FFF2-40B4-BE49-F238E27FC236}">
                <a16:creationId xmlns:a16="http://schemas.microsoft.com/office/drawing/2014/main" id="{63C83E76-4CF1-55B1-5FB2-24D689D6307B}"/>
              </a:ext>
            </a:extLst>
          </p:cNvPr>
          <p:cNvGrpSpPr>
            <a:grpSpLocks/>
          </p:cNvGrpSpPr>
          <p:nvPr/>
        </p:nvGrpSpPr>
        <p:grpSpPr bwMode="auto">
          <a:xfrm>
            <a:off x="3924300" y="2224088"/>
            <a:ext cx="5030788" cy="0"/>
            <a:chOff x="459" y="725"/>
            <a:chExt cx="2993" cy="0"/>
          </a:xfrm>
        </p:grpSpPr>
        <p:sp>
          <p:nvSpPr>
            <p:cNvPr id="73" name="Line 122">
              <a:extLst>
                <a:ext uri="{FF2B5EF4-FFF2-40B4-BE49-F238E27FC236}">
                  <a16:creationId xmlns:a16="http://schemas.microsoft.com/office/drawing/2014/main" id="{F7DC623F-19D7-7ED6-DE1C-87EB12BF99EE}"/>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23">
              <a:extLst>
                <a:ext uri="{FF2B5EF4-FFF2-40B4-BE49-F238E27FC236}">
                  <a16:creationId xmlns:a16="http://schemas.microsoft.com/office/drawing/2014/main" id="{A39CB809-24FD-77DC-95B2-DF4BFDBAAB51}"/>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24">
              <a:extLst>
                <a:ext uri="{FF2B5EF4-FFF2-40B4-BE49-F238E27FC236}">
                  <a16:creationId xmlns:a16="http://schemas.microsoft.com/office/drawing/2014/main" id="{54765D44-CBDA-BFB0-DB6C-5B1A018AE4D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25">
              <a:extLst>
                <a:ext uri="{FF2B5EF4-FFF2-40B4-BE49-F238E27FC236}">
                  <a16:creationId xmlns:a16="http://schemas.microsoft.com/office/drawing/2014/main" id="{D9DBA371-6990-39E0-ABB7-B0CB2D23E17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7" name="Line 126">
              <a:extLst>
                <a:ext uri="{FF2B5EF4-FFF2-40B4-BE49-F238E27FC236}">
                  <a16:creationId xmlns:a16="http://schemas.microsoft.com/office/drawing/2014/main" id="{413FF10F-3AD9-2FB7-EC83-846E54F3274B}"/>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8" name="Line 127">
              <a:extLst>
                <a:ext uri="{FF2B5EF4-FFF2-40B4-BE49-F238E27FC236}">
                  <a16:creationId xmlns:a16="http://schemas.microsoft.com/office/drawing/2014/main" id="{D5DC76A4-8B19-DE07-118C-C6DEFEDEBFF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9" name="Line 128">
              <a:extLst>
                <a:ext uri="{FF2B5EF4-FFF2-40B4-BE49-F238E27FC236}">
                  <a16:creationId xmlns:a16="http://schemas.microsoft.com/office/drawing/2014/main" id="{66E8B2E1-978A-7A5E-5D06-79D1953A6FE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0" name="Line 129">
              <a:extLst>
                <a:ext uri="{FF2B5EF4-FFF2-40B4-BE49-F238E27FC236}">
                  <a16:creationId xmlns:a16="http://schemas.microsoft.com/office/drawing/2014/main" id="{9270D73D-2F2F-F2E1-2A91-918D61C66C2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1" name="Line 130">
              <a:extLst>
                <a:ext uri="{FF2B5EF4-FFF2-40B4-BE49-F238E27FC236}">
                  <a16:creationId xmlns:a16="http://schemas.microsoft.com/office/drawing/2014/main" id="{BCC09A50-9FA2-69B1-E5A7-147530A5A0D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2" name="Line 131">
              <a:extLst>
                <a:ext uri="{FF2B5EF4-FFF2-40B4-BE49-F238E27FC236}">
                  <a16:creationId xmlns:a16="http://schemas.microsoft.com/office/drawing/2014/main" id="{4CC1CC8D-2097-0493-AB22-4F4654D385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3" name="Line 132">
              <a:extLst>
                <a:ext uri="{FF2B5EF4-FFF2-40B4-BE49-F238E27FC236}">
                  <a16:creationId xmlns:a16="http://schemas.microsoft.com/office/drawing/2014/main" id="{B1DE2305-2BEE-FFAC-C2A6-23212285BE2E}"/>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84" name="Text Box 133">
            <a:extLst>
              <a:ext uri="{FF2B5EF4-FFF2-40B4-BE49-F238E27FC236}">
                <a16:creationId xmlns:a16="http://schemas.microsoft.com/office/drawing/2014/main" id="{72B08189-D64F-4A21-B79E-C75BA63467EC}"/>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34">
            <a:extLst>
              <a:ext uri="{FF2B5EF4-FFF2-40B4-BE49-F238E27FC236}">
                <a16:creationId xmlns:a16="http://schemas.microsoft.com/office/drawing/2014/main" id="{90CD2898-470E-E54E-F95D-750366F9E70D}"/>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6" name="Text Box 135">
            <a:extLst>
              <a:ext uri="{FF2B5EF4-FFF2-40B4-BE49-F238E27FC236}">
                <a16:creationId xmlns:a16="http://schemas.microsoft.com/office/drawing/2014/main" id="{DBC8A982-2F3F-2C55-00C3-FF242D854E88}"/>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7" name="Text Box 136">
            <a:extLst>
              <a:ext uri="{FF2B5EF4-FFF2-40B4-BE49-F238E27FC236}">
                <a16:creationId xmlns:a16="http://schemas.microsoft.com/office/drawing/2014/main" id="{B0307854-22F6-ED6B-67E4-2BDDAA72B204}"/>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8" name="Text Box 137">
            <a:extLst>
              <a:ext uri="{FF2B5EF4-FFF2-40B4-BE49-F238E27FC236}">
                <a16:creationId xmlns:a16="http://schemas.microsoft.com/office/drawing/2014/main" id="{2159C60B-D0C8-A833-CF3A-798C5B4F0CA0}"/>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9" name="Text Box 138">
            <a:extLst>
              <a:ext uri="{FF2B5EF4-FFF2-40B4-BE49-F238E27FC236}">
                <a16:creationId xmlns:a16="http://schemas.microsoft.com/office/drawing/2014/main" id="{BC370508-6279-EE41-ED19-B26C359D1152}"/>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90" name="Text Box 139">
            <a:extLst>
              <a:ext uri="{FF2B5EF4-FFF2-40B4-BE49-F238E27FC236}">
                <a16:creationId xmlns:a16="http://schemas.microsoft.com/office/drawing/2014/main" id="{5982D155-7591-B58B-B845-DE637B9A9CD5}"/>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91" name="Text Box 140">
            <a:extLst>
              <a:ext uri="{FF2B5EF4-FFF2-40B4-BE49-F238E27FC236}">
                <a16:creationId xmlns:a16="http://schemas.microsoft.com/office/drawing/2014/main" id="{B0674C04-058E-DBF0-95D1-19A11306C28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92" name="Text Box 141">
            <a:extLst>
              <a:ext uri="{FF2B5EF4-FFF2-40B4-BE49-F238E27FC236}">
                <a16:creationId xmlns:a16="http://schemas.microsoft.com/office/drawing/2014/main" id="{BFA0ECDD-8916-DD90-DE3B-1795A79AE37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3" name="Text Box 142">
            <a:extLst>
              <a:ext uri="{FF2B5EF4-FFF2-40B4-BE49-F238E27FC236}">
                <a16:creationId xmlns:a16="http://schemas.microsoft.com/office/drawing/2014/main" id="{7E985869-E0B0-2A0D-B8A6-330B5554D2D9}"/>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94" name="Text Box 143">
            <a:extLst>
              <a:ext uri="{FF2B5EF4-FFF2-40B4-BE49-F238E27FC236}">
                <a16:creationId xmlns:a16="http://schemas.microsoft.com/office/drawing/2014/main" id="{107FCB17-6B5F-20AA-9EE3-0B4C8FA81CC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95" name="Text Box 144">
            <a:extLst>
              <a:ext uri="{FF2B5EF4-FFF2-40B4-BE49-F238E27FC236}">
                <a16:creationId xmlns:a16="http://schemas.microsoft.com/office/drawing/2014/main" id="{B9D49248-7216-43F9-4606-CC5B3AB1E54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6672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dissolve">
                                      <p:cBhvr>
                                        <p:cTn id="13" dur="500"/>
                                        <p:tgtEl>
                                          <p:spTgt spid="57"/>
                                        </p:tgtEl>
                                      </p:cBhvr>
                                    </p:animEffec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ssolve">
                                      <p:cBhvr>
                                        <p:cTn id="19" dur="500"/>
                                        <p:tgtEl>
                                          <p:spTgt spid="53"/>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54F-A50E-D96B-3CB7-B3034B0B649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9497A2-F921-0822-E6A1-35F824DD0456}"/>
              </a:ext>
            </a:extLst>
          </p:cNvPr>
          <p:cNvSpPr>
            <a:spLocks noGrp="1"/>
          </p:cNvSpPr>
          <p:nvPr>
            <p:ph idx="1"/>
          </p:nvPr>
        </p:nvSpPr>
        <p:spPr/>
        <p:txBody>
          <a:bodyPr/>
          <a:lstStyle/>
          <a:p>
            <a:r>
              <a:rPr lang="en-US" b="1" dirty="0"/>
              <a:t>We have discussed channel routing </a:t>
            </a:r>
          </a:p>
          <a:p>
            <a:pPr lvl="1"/>
            <a:r>
              <a:rPr lang="en-US" dirty="0"/>
              <a:t>Horizontal constraint graph</a:t>
            </a:r>
          </a:p>
          <a:p>
            <a:pPr lvl="1"/>
            <a:r>
              <a:rPr lang="en-US" dirty="0"/>
              <a:t>Vertical constraint graph</a:t>
            </a:r>
          </a:p>
          <a:p>
            <a:r>
              <a:rPr lang="en-US" b="1" dirty="0"/>
              <a:t>We have discussed left-edge routing algorithm</a:t>
            </a:r>
          </a:p>
          <a:p>
            <a:pPr lvl="1"/>
            <a:r>
              <a:rPr lang="en-US" dirty="0"/>
              <a:t>Vertical constraint graph &amp; zone representation</a:t>
            </a:r>
          </a:p>
          <a:p>
            <a:pPr lvl="1"/>
            <a:r>
              <a:rPr lang="en-US" dirty="0"/>
              <a:t>Greedy assignment to maximize the utilization</a:t>
            </a:r>
          </a:p>
          <a:p>
            <a:pPr lvl="1"/>
            <a:r>
              <a:rPr lang="en-US" dirty="0"/>
              <a:t>Assign a new track whenever needed</a:t>
            </a:r>
          </a:p>
        </p:txBody>
      </p:sp>
    </p:spTree>
    <p:extLst>
      <p:ext uri="{BB962C8B-B14F-4D97-AF65-F5344CB8AC3E}">
        <p14:creationId xmlns:p14="http://schemas.microsoft.com/office/powerpoint/2010/main" val="665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 </a:t>
            </a:r>
          </a:p>
        </p:txBody>
      </p:sp>
      <p:sp>
        <p:nvSpPr>
          <p:cNvPr id="16" name="Content Placeholder 2">
            <a:extLst>
              <a:ext uri="{FF2B5EF4-FFF2-40B4-BE49-F238E27FC236}">
                <a16:creationId xmlns:a16="http://schemas.microsoft.com/office/drawing/2014/main" id="{45561B66-5B44-1245-86E5-86B9F1A7F30F}"/>
              </a:ext>
            </a:extLst>
          </p:cNvPr>
          <p:cNvSpPr>
            <a:spLocks noGrp="1"/>
          </p:cNvSpPr>
          <p:nvPr>
            <p:ph idx="1"/>
          </p:nvPr>
        </p:nvSpPr>
        <p:spPr>
          <a:xfrm>
            <a:off x="4871922" y="1466849"/>
            <a:ext cx="6481877" cy="4710113"/>
          </a:xfrm>
        </p:spPr>
        <p:txBody>
          <a:bodyPr/>
          <a:lstStyle/>
          <a:p>
            <a:r>
              <a:rPr lang="en-US" b="1" dirty="0"/>
              <a:t>Strategy</a:t>
            </a:r>
          </a:p>
          <a:p>
            <a:pPr lvl="1"/>
            <a:r>
              <a:rPr lang="en-US" dirty="0"/>
              <a:t>Expand </a:t>
            </a:r>
            <a:r>
              <a:rPr lang="en-US" b="1" dirty="0"/>
              <a:t>one cell at a time</a:t>
            </a:r>
            <a:r>
              <a:rPr lang="en-US" dirty="0"/>
              <a:t> until all the shortest  paths from </a:t>
            </a:r>
            <a:r>
              <a:rPr lang="en-US" b="1" dirty="0"/>
              <a:t>S</a:t>
            </a:r>
            <a:r>
              <a:rPr lang="en-US" dirty="0"/>
              <a:t> to </a:t>
            </a:r>
            <a:r>
              <a:rPr lang="en-US" b="1" dirty="0"/>
              <a:t>T</a:t>
            </a:r>
            <a:r>
              <a:rPr lang="en-US" dirty="0"/>
              <a:t> are found.</a:t>
            </a:r>
          </a:p>
          <a:p>
            <a:pPr lvl="1"/>
            <a:r>
              <a:rPr lang="en-US" dirty="0"/>
              <a:t>Expansion creates a </a:t>
            </a:r>
            <a:r>
              <a:rPr lang="en-US" b="1" dirty="0"/>
              <a:t>wavefront</a:t>
            </a:r>
            <a:r>
              <a:rPr lang="en-US" dirty="0"/>
              <a:t> of paths that search broadly out from source cell until target is hit</a:t>
            </a:r>
          </a:p>
          <a:p>
            <a:pPr lvl="1"/>
            <a:r>
              <a:rPr lang="en-US" dirty="0"/>
              <a:t>Remember this!? We have done this using breadth-first-search (BFS) algorithm!</a:t>
            </a:r>
          </a:p>
        </p:txBody>
      </p:sp>
      <p:grpSp>
        <p:nvGrpSpPr>
          <p:cNvPr id="18" name="Group 15">
            <a:extLst>
              <a:ext uri="{FF2B5EF4-FFF2-40B4-BE49-F238E27FC236}">
                <a16:creationId xmlns:a16="http://schemas.microsoft.com/office/drawing/2014/main" id="{949562B0-9ADD-E6C4-C3B6-5CB3E9D76AA6}"/>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359258C2-7E77-9500-E540-C0BE3E8C20A8}"/>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FADCB638-25B1-2A33-115D-4F8154C317A7}"/>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EFC8F197-D40A-7B77-82BB-A85855826AA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95D84F4B-84CE-15CE-4E20-27BD9A5B0C5C}"/>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562B9A6B-27C5-F986-DEA5-FA49543D339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D104C70D-27A1-67C3-9164-21E64A954FBD}"/>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5D54A041-419F-CEB4-8EA5-A1D73FA0102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361D4D2A-DAD3-1107-3B05-42925601318C}"/>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9691C15B-A679-43B3-FBB4-78B9F35653B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09756C21-BBF2-4C9F-1ABE-FD53E60E63D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87B26125-72A5-ACAB-4896-A25BE562760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B295A03B-4FCD-BCE6-64ED-0BBBD4EA2999}"/>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D7BF5A1C-3824-9A67-24BF-B04366D3C4B9}"/>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1E771B96-CEA2-E2CF-9446-CDCED751305E}"/>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4570D95C-E298-B796-F086-AC944AEA98C3}"/>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8CF9A909-E7F5-C6EC-9495-04B5BE5DDDE5}"/>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E2864911-1069-CFFA-225F-60477CF622DB}"/>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330369F6-FA57-D88F-E463-31B3B4474DE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AFB9F03-DDA4-6560-65AD-08DE97AF10F6}"/>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5DF008A3-DB09-9731-6490-7463C1585091}"/>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8B50A54E-6517-4731-03AB-E9D49F10FB98}"/>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D925FC5E-D923-ECE4-DD5F-7D5BB208663C}"/>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0EF096BA-12B5-EAC8-6FAD-3BC1C64A3D02}"/>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63B911C0-F12C-0016-737F-8A71C89569D0}"/>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81B0A769-7C22-861E-BF3C-F2338FFCFE5B}"/>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43E79DB7-F117-AE52-B97A-37048F799F7A}"/>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524D5ED0-0B7F-8380-6B52-4A147D740349}"/>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8CF971E-9FF8-FED5-43D2-C7182492DF0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93A4C53-948A-4F1A-3D9F-4296ACC733C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B1403196-3563-218B-9340-146D1B5DB3DD}"/>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04E6A8D7-32B4-159A-7969-5B94600F5CAA}"/>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EFD313E7-DFE9-6E04-75F5-647D8A45E283}"/>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39B66AB2-D17B-A829-5E98-C83BDC68CAC9}"/>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799E6242-72C4-4BB3-0837-CCA815B3803A}"/>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983E3DE5-BF43-45AE-CD47-453F9EEF219A}"/>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B9D69FD1-811E-2830-EEF5-BD75E23B60DA}"/>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4266C98B-86EA-578D-11B8-CC1D6AC3B35C}"/>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CD1A37A4-2922-9F05-AB1F-E2D66E37CE0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54817300-396B-6655-9A91-72DEBF7B354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D70B477C-5D55-2C8C-631D-C8C6CE176AEF}"/>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26FC3D80-9A44-FA9E-4158-A2A523411779}"/>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B670384-2837-8AE6-5E75-B1379F772DD9}"/>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A4FF9A64-D609-BABB-2408-383B369B81A1}"/>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0C70252A-5266-C9C6-9173-D66C3655AB0E}"/>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A19C7C0C-D8DE-71B0-6083-9D320D419017}"/>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02BECD9A-9468-C036-92E0-1CCC29164E9E}"/>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D0FFC39-4318-819C-2350-2BD12425882E}"/>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EFBB7089-39E5-6D4D-D720-9C0BBFFE3D4C}"/>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0F4C51C2-F29A-A172-9848-67ABA16AAB18}"/>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1782D292-B19B-A195-B280-D619E3E90736}"/>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ECA02CDD-8478-3454-1B67-D15FF02BC127}"/>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41023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47638-3E66-2142-ABA1-ED2E99562E71}"/>
              </a:ext>
            </a:extLst>
          </p:cNvPr>
          <p:cNvSpPr/>
          <p:nvPr/>
        </p:nvSpPr>
        <p:spPr>
          <a:xfrm>
            <a:off x="1416901" y="2568666"/>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7" name="Rectangle 16">
            <a:extLst>
              <a:ext uri="{FF2B5EF4-FFF2-40B4-BE49-F238E27FC236}">
                <a16:creationId xmlns:a16="http://schemas.microsoft.com/office/drawing/2014/main" id="{404CB9CE-319B-214C-9E0E-A462352246A3}"/>
              </a:ext>
            </a:extLst>
          </p:cNvPr>
          <p:cNvSpPr/>
          <p:nvPr/>
        </p:nvSpPr>
        <p:spPr>
          <a:xfrm>
            <a:off x="1416901" y="4237726"/>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8" name="Group 15">
            <a:extLst>
              <a:ext uri="{FF2B5EF4-FFF2-40B4-BE49-F238E27FC236}">
                <a16:creationId xmlns:a16="http://schemas.microsoft.com/office/drawing/2014/main" id="{211C75CE-2CD7-CB4A-BCF7-6794180D2730}"/>
              </a:ext>
            </a:extLst>
          </p:cNvPr>
          <p:cNvGrpSpPr>
            <a:grpSpLocks/>
          </p:cNvGrpSpPr>
          <p:nvPr/>
        </p:nvGrpSpPr>
        <p:grpSpPr bwMode="auto">
          <a:xfrm>
            <a:off x="838200" y="2030026"/>
            <a:ext cx="3556000" cy="3309938"/>
            <a:chOff x="448" y="888"/>
            <a:chExt cx="2240" cy="2780"/>
          </a:xfrm>
        </p:grpSpPr>
        <p:sp>
          <p:nvSpPr>
            <p:cNvPr id="19" name="Rectangle 4">
              <a:extLst>
                <a:ext uri="{FF2B5EF4-FFF2-40B4-BE49-F238E27FC236}">
                  <a16:creationId xmlns:a16="http://schemas.microsoft.com/office/drawing/2014/main" id="{7BECB2D8-ECD3-0649-8220-3D388E0B1B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Line 5">
              <a:extLst>
                <a:ext uri="{FF2B5EF4-FFF2-40B4-BE49-F238E27FC236}">
                  <a16:creationId xmlns:a16="http://schemas.microsoft.com/office/drawing/2014/main" id="{77CD6E4F-CFB5-FC4E-8D71-2BF4BF01EC4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1" name="Line 6">
              <a:extLst>
                <a:ext uri="{FF2B5EF4-FFF2-40B4-BE49-F238E27FC236}">
                  <a16:creationId xmlns:a16="http://schemas.microsoft.com/office/drawing/2014/main" id="{80AAD3B7-87C9-6E47-943A-7A2C34A9C0E1}"/>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2" name="Line 7">
              <a:extLst>
                <a:ext uri="{FF2B5EF4-FFF2-40B4-BE49-F238E27FC236}">
                  <a16:creationId xmlns:a16="http://schemas.microsoft.com/office/drawing/2014/main" id="{1A87E5BA-E4E7-8642-9A95-87EFEC905986}"/>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3" name="Line 8">
              <a:extLst>
                <a:ext uri="{FF2B5EF4-FFF2-40B4-BE49-F238E27FC236}">
                  <a16:creationId xmlns:a16="http://schemas.microsoft.com/office/drawing/2014/main" id="{8322021A-ACD1-904E-A23C-E1FD0488269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4" name="Line 9">
              <a:extLst>
                <a:ext uri="{FF2B5EF4-FFF2-40B4-BE49-F238E27FC236}">
                  <a16:creationId xmlns:a16="http://schemas.microsoft.com/office/drawing/2014/main" id="{594706FC-574D-8D45-AF04-7FE5C270117F}"/>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10">
              <a:extLst>
                <a:ext uri="{FF2B5EF4-FFF2-40B4-BE49-F238E27FC236}">
                  <a16:creationId xmlns:a16="http://schemas.microsoft.com/office/drawing/2014/main" id="{F70922C3-AB83-1F4E-B728-C9462AA8D097}"/>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11">
              <a:extLst>
                <a:ext uri="{FF2B5EF4-FFF2-40B4-BE49-F238E27FC236}">
                  <a16:creationId xmlns:a16="http://schemas.microsoft.com/office/drawing/2014/main" id="{AB94CD3B-E2B7-6541-92A8-152DD772CC31}"/>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12">
              <a:extLst>
                <a:ext uri="{FF2B5EF4-FFF2-40B4-BE49-F238E27FC236}">
                  <a16:creationId xmlns:a16="http://schemas.microsoft.com/office/drawing/2014/main" id="{17F28784-EB8C-BD41-A086-CAE58575EA34}"/>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13">
              <a:extLst>
                <a:ext uri="{FF2B5EF4-FFF2-40B4-BE49-F238E27FC236}">
                  <a16:creationId xmlns:a16="http://schemas.microsoft.com/office/drawing/2014/main" id="{6F4D9D30-12FE-A249-96E3-D945CF31628C}"/>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14">
              <a:extLst>
                <a:ext uri="{FF2B5EF4-FFF2-40B4-BE49-F238E27FC236}">
                  <a16:creationId xmlns:a16="http://schemas.microsoft.com/office/drawing/2014/main" id="{34336162-A4F7-9A42-8C82-F882471DB7E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0" name="Rectangle 16">
            <a:extLst>
              <a:ext uri="{FF2B5EF4-FFF2-40B4-BE49-F238E27FC236}">
                <a16:creationId xmlns:a16="http://schemas.microsoft.com/office/drawing/2014/main" id="{FE7D6415-3706-B648-B696-4746EA2BC514}"/>
              </a:ext>
            </a:extLst>
          </p:cNvPr>
          <p:cNvSpPr>
            <a:spLocks noChangeArrowheads="1"/>
          </p:cNvSpPr>
          <p:nvPr/>
        </p:nvSpPr>
        <p:spPr bwMode="auto">
          <a:xfrm>
            <a:off x="1363137" y="2634053"/>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17">
            <a:extLst>
              <a:ext uri="{FF2B5EF4-FFF2-40B4-BE49-F238E27FC236}">
                <a16:creationId xmlns:a16="http://schemas.microsoft.com/office/drawing/2014/main" id="{B06F8B8A-7955-A44F-AB7B-8863285F588F}"/>
              </a:ext>
            </a:extLst>
          </p:cNvPr>
          <p:cNvSpPr>
            <a:spLocks noChangeArrowheads="1"/>
          </p:cNvSpPr>
          <p:nvPr/>
        </p:nvSpPr>
        <p:spPr bwMode="auto">
          <a:xfrm>
            <a:off x="3104233" y="4333278"/>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2" name="TextBox 31">
            <a:extLst>
              <a:ext uri="{FF2B5EF4-FFF2-40B4-BE49-F238E27FC236}">
                <a16:creationId xmlns:a16="http://schemas.microsoft.com/office/drawing/2014/main" id="{249229DD-3F79-734E-885D-D6D4D3F2E2E1}"/>
              </a:ext>
            </a:extLst>
          </p:cNvPr>
          <p:cNvSpPr txBox="1"/>
          <p:nvPr/>
        </p:nvSpPr>
        <p:spPr>
          <a:xfrm>
            <a:off x="1649614" y="264181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3" name="Group 32">
            <a:extLst>
              <a:ext uri="{FF2B5EF4-FFF2-40B4-BE49-F238E27FC236}">
                <a16:creationId xmlns:a16="http://schemas.microsoft.com/office/drawing/2014/main" id="{7E825C61-BAEB-7449-90C0-4323972CE420}"/>
              </a:ext>
            </a:extLst>
          </p:cNvPr>
          <p:cNvGrpSpPr/>
          <p:nvPr/>
        </p:nvGrpSpPr>
        <p:grpSpPr>
          <a:xfrm>
            <a:off x="976489" y="2115948"/>
            <a:ext cx="1430598" cy="1444950"/>
            <a:chOff x="849489" y="1143197"/>
            <a:chExt cx="1430598" cy="1444950"/>
          </a:xfrm>
        </p:grpSpPr>
        <p:sp>
          <p:nvSpPr>
            <p:cNvPr id="34" name="TextBox 33">
              <a:extLst>
                <a:ext uri="{FF2B5EF4-FFF2-40B4-BE49-F238E27FC236}">
                  <a16:creationId xmlns:a16="http://schemas.microsoft.com/office/drawing/2014/main" id="{481B0280-30E0-8D47-A21F-25A3F39AB54F}"/>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5" name="TextBox 34">
              <a:extLst>
                <a:ext uri="{FF2B5EF4-FFF2-40B4-BE49-F238E27FC236}">
                  <a16:creationId xmlns:a16="http://schemas.microsoft.com/office/drawing/2014/main" id="{50433D2E-2F17-5F45-930D-D45750EA58E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6" name="TextBox 35">
              <a:extLst>
                <a:ext uri="{FF2B5EF4-FFF2-40B4-BE49-F238E27FC236}">
                  <a16:creationId xmlns:a16="http://schemas.microsoft.com/office/drawing/2014/main" id="{032DC038-9560-1544-AF43-143A835D327E}"/>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37" name="TextBox 36">
              <a:extLst>
                <a:ext uri="{FF2B5EF4-FFF2-40B4-BE49-F238E27FC236}">
                  <a16:creationId xmlns:a16="http://schemas.microsoft.com/office/drawing/2014/main" id="{75DBBB4F-AB7C-214F-9555-9F9DCA462E41}"/>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38" name="Group 37">
            <a:extLst>
              <a:ext uri="{FF2B5EF4-FFF2-40B4-BE49-F238E27FC236}">
                <a16:creationId xmlns:a16="http://schemas.microsoft.com/office/drawing/2014/main" id="{865E56A7-69A1-634C-B567-7D21D21C4F8A}"/>
              </a:ext>
            </a:extLst>
          </p:cNvPr>
          <p:cNvGrpSpPr/>
          <p:nvPr/>
        </p:nvGrpSpPr>
        <p:grpSpPr>
          <a:xfrm>
            <a:off x="953384" y="2111073"/>
            <a:ext cx="2030058" cy="2032826"/>
            <a:chOff x="826384" y="1138322"/>
            <a:chExt cx="2030058" cy="2032826"/>
          </a:xfrm>
        </p:grpSpPr>
        <p:sp>
          <p:nvSpPr>
            <p:cNvPr id="39" name="TextBox 38">
              <a:extLst>
                <a:ext uri="{FF2B5EF4-FFF2-40B4-BE49-F238E27FC236}">
                  <a16:creationId xmlns:a16="http://schemas.microsoft.com/office/drawing/2014/main" id="{029FBEA9-6D8D-2444-BDBA-0D4307171283}"/>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0" name="TextBox 39">
              <a:extLst>
                <a:ext uri="{FF2B5EF4-FFF2-40B4-BE49-F238E27FC236}">
                  <a16:creationId xmlns:a16="http://schemas.microsoft.com/office/drawing/2014/main" id="{C30D7CBA-B76A-0348-8695-515D18D3BE4A}"/>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1" name="TextBox 40">
              <a:extLst>
                <a:ext uri="{FF2B5EF4-FFF2-40B4-BE49-F238E27FC236}">
                  <a16:creationId xmlns:a16="http://schemas.microsoft.com/office/drawing/2014/main" id="{7D680AA0-8BA5-A847-8A3C-0AB638236B1D}"/>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2" name="TextBox 41">
              <a:extLst>
                <a:ext uri="{FF2B5EF4-FFF2-40B4-BE49-F238E27FC236}">
                  <a16:creationId xmlns:a16="http://schemas.microsoft.com/office/drawing/2014/main" id="{D5E5F0CF-53FE-CD44-8619-0F9956AE9E7E}"/>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3" name="TextBox 42">
              <a:extLst>
                <a:ext uri="{FF2B5EF4-FFF2-40B4-BE49-F238E27FC236}">
                  <a16:creationId xmlns:a16="http://schemas.microsoft.com/office/drawing/2014/main" id="{0C33DFD4-0F4F-5344-8ECE-5543334D72FF}"/>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4" name="TextBox 43">
              <a:extLst>
                <a:ext uri="{FF2B5EF4-FFF2-40B4-BE49-F238E27FC236}">
                  <a16:creationId xmlns:a16="http://schemas.microsoft.com/office/drawing/2014/main" id="{06082BE8-0DA1-514E-8F4C-B3CF40740241}"/>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45" name="Group 44">
            <a:extLst>
              <a:ext uri="{FF2B5EF4-FFF2-40B4-BE49-F238E27FC236}">
                <a16:creationId xmlns:a16="http://schemas.microsoft.com/office/drawing/2014/main" id="{16CF79C9-0CF8-EB4F-850B-02F6C0FE16E0}"/>
              </a:ext>
            </a:extLst>
          </p:cNvPr>
          <p:cNvGrpSpPr/>
          <p:nvPr/>
        </p:nvGrpSpPr>
        <p:grpSpPr>
          <a:xfrm>
            <a:off x="931331" y="2098856"/>
            <a:ext cx="2609046" cy="2574846"/>
            <a:chOff x="804331" y="1126105"/>
            <a:chExt cx="2609046" cy="2574846"/>
          </a:xfrm>
        </p:grpSpPr>
        <p:sp>
          <p:nvSpPr>
            <p:cNvPr id="46" name="TextBox 45">
              <a:extLst>
                <a:ext uri="{FF2B5EF4-FFF2-40B4-BE49-F238E27FC236}">
                  <a16:creationId xmlns:a16="http://schemas.microsoft.com/office/drawing/2014/main" id="{A44B3FC2-3638-F748-843C-AD99022F4A5B}"/>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7" name="TextBox 46">
              <a:extLst>
                <a:ext uri="{FF2B5EF4-FFF2-40B4-BE49-F238E27FC236}">
                  <a16:creationId xmlns:a16="http://schemas.microsoft.com/office/drawing/2014/main" id="{BEEF77A9-BAF2-5042-86A7-32E8CAB35B52}"/>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8" name="TextBox 47">
              <a:extLst>
                <a:ext uri="{FF2B5EF4-FFF2-40B4-BE49-F238E27FC236}">
                  <a16:creationId xmlns:a16="http://schemas.microsoft.com/office/drawing/2014/main" id="{582710CB-5867-5347-BFAB-F370F0AB82F3}"/>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9" name="TextBox 48">
              <a:extLst>
                <a:ext uri="{FF2B5EF4-FFF2-40B4-BE49-F238E27FC236}">
                  <a16:creationId xmlns:a16="http://schemas.microsoft.com/office/drawing/2014/main" id="{CCD54298-1A17-8447-8899-75F93D70BB3F}"/>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0" name="TextBox 49">
              <a:extLst>
                <a:ext uri="{FF2B5EF4-FFF2-40B4-BE49-F238E27FC236}">
                  <a16:creationId xmlns:a16="http://schemas.microsoft.com/office/drawing/2014/main" id="{2DF8CF0A-34DF-EF44-9A34-BC02380DD8AF}"/>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1" name="TextBox 50">
              <a:extLst>
                <a:ext uri="{FF2B5EF4-FFF2-40B4-BE49-F238E27FC236}">
                  <a16:creationId xmlns:a16="http://schemas.microsoft.com/office/drawing/2014/main" id="{57DC0FA9-F3AC-434D-86EC-A87E0456EE3C}"/>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2" name="Group 51">
            <a:extLst>
              <a:ext uri="{FF2B5EF4-FFF2-40B4-BE49-F238E27FC236}">
                <a16:creationId xmlns:a16="http://schemas.microsoft.com/office/drawing/2014/main" id="{8EBFE095-399E-0449-9E27-29EC7112449C}"/>
              </a:ext>
            </a:extLst>
          </p:cNvPr>
          <p:cNvGrpSpPr/>
          <p:nvPr/>
        </p:nvGrpSpPr>
        <p:grpSpPr>
          <a:xfrm>
            <a:off x="950752" y="2092207"/>
            <a:ext cx="3221278" cy="3139524"/>
            <a:chOff x="823752" y="1119456"/>
            <a:chExt cx="3221278" cy="3139524"/>
          </a:xfrm>
        </p:grpSpPr>
        <p:sp>
          <p:nvSpPr>
            <p:cNvPr id="53" name="TextBox 52">
              <a:extLst>
                <a:ext uri="{FF2B5EF4-FFF2-40B4-BE49-F238E27FC236}">
                  <a16:creationId xmlns:a16="http://schemas.microsoft.com/office/drawing/2014/main" id="{595645F5-DF7D-394F-9D2B-E7356B7A6666}"/>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4" name="TextBox 53">
              <a:extLst>
                <a:ext uri="{FF2B5EF4-FFF2-40B4-BE49-F238E27FC236}">
                  <a16:creationId xmlns:a16="http://schemas.microsoft.com/office/drawing/2014/main" id="{15D060F1-BBD7-7C45-8698-F69B8D1BA33E}"/>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5" name="TextBox 54">
              <a:extLst>
                <a:ext uri="{FF2B5EF4-FFF2-40B4-BE49-F238E27FC236}">
                  <a16:creationId xmlns:a16="http://schemas.microsoft.com/office/drawing/2014/main" id="{8BCDACE8-2D8D-3F46-B482-E4AC36384CEE}"/>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6" name="TextBox 55">
              <a:extLst>
                <a:ext uri="{FF2B5EF4-FFF2-40B4-BE49-F238E27FC236}">
                  <a16:creationId xmlns:a16="http://schemas.microsoft.com/office/drawing/2014/main" id="{ABEB5438-4908-6646-AC87-2BAD5D85A2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7" name="TextBox 56">
              <a:extLst>
                <a:ext uri="{FF2B5EF4-FFF2-40B4-BE49-F238E27FC236}">
                  <a16:creationId xmlns:a16="http://schemas.microsoft.com/office/drawing/2014/main" id="{D2A46B12-2F7B-CF45-8F1E-85D08B3E7E5F}"/>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8" name="TextBox 57">
              <a:extLst>
                <a:ext uri="{FF2B5EF4-FFF2-40B4-BE49-F238E27FC236}">
                  <a16:creationId xmlns:a16="http://schemas.microsoft.com/office/drawing/2014/main" id="{FE628D1B-87DE-DC4E-A386-FD380E1F00D1}"/>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6351DC56-BA6C-9545-889F-7DBABE31EFE6}"/>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60" name="TextBox 59">
            <a:extLst>
              <a:ext uri="{FF2B5EF4-FFF2-40B4-BE49-F238E27FC236}">
                <a16:creationId xmlns:a16="http://schemas.microsoft.com/office/drawing/2014/main" id="{FF4693A9-3064-1E45-B269-73D574A0F532}"/>
              </a:ext>
            </a:extLst>
          </p:cNvPr>
          <p:cNvSpPr txBox="1"/>
          <p:nvPr/>
        </p:nvSpPr>
        <p:spPr>
          <a:xfrm>
            <a:off x="3859512" y="209885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1" name="TextBox 60">
            <a:extLst>
              <a:ext uri="{FF2B5EF4-FFF2-40B4-BE49-F238E27FC236}">
                <a16:creationId xmlns:a16="http://schemas.microsoft.com/office/drawing/2014/main" id="{0C2E88CD-1790-7940-80AC-C2AFE254CE40}"/>
              </a:ext>
            </a:extLst>
          </p:cNvPr>
          <p:cNvSpPr txBox="1"/>
          <p:nvPr/>
        </p:nvSpPr>
        <p:spPr>
          <a:xfrm>
            <a:off x="3852337" y="319550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2" name="TextBox 61">
            <a:extLst>
              <a:ext uri="{FF2B5EF4-FFF2-40B4-BE49-F238E27FC236}">
                <a16:creationId xmlns:a16="http://schemas.microsoft.com/office/drawing/2014/main" id="{6EBDDC63-E562-0F43-89A8-01F432304FDC}"/>
              </a:ext>
            </a:extLst>
          </p:cNvPr>
          <p:cNvSpPr txBox="1"/>
          <p:nvPr/>
        </p:nvSpPr>
        <p:spPr>
          <a:xfrm>
            <a:off x="3253403" y="3766833"/>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3" name="TextBox 62">
            <a:extLst>
              <a:ext uri="{FF2B5EF4-FFF2-40B4-BE49-F238E27FC236}">
                <a16:creationId xmlns:a16="http://schemas.microsoft.com/office/drawing/2014/main" id="{6A8116C9-6E70-4F46-BC58-30CBDC6B8D9E}"/>
              </a:ext>
            </a:extLst>
          </p:cNvPr>
          <p:cNvSpPr txBox="1"/>
          <p:nvPr/>
        </p:nvSpPr>
        <p:spPr>
          <a:xfrm>
            <a:off x="2701011" y="4318212"/>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4" name="TextBox 63">
            <a:extLst>
              <a:ext uri="{FF2B5EF4-FFF2-40B4-BE49-F238E27FC236}">
                <a16:creationId xmlns:a16="http://schemas.microsoft.com/office/drawing/2014/main" id="{F15CBDF7-180B-524F-9520-DA2F72D5EC0F}"/>
              </a:ext>
            </a:extLst>
          </p:cNvPr>
          <p:cNvSpPr txBox="1"/>
          <p:nvPr/>
        </p:nvSpPr>
        <p:spPr>
          <a:xfrm>
            <a:off x="2088779" y="486294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65" name="TextBox 64">
            <a:extLst>
              <a:ext uri="{FF2B5EF4-FFF2-40B4-BE49-F238E27FC236}">
                <a16:creationId xmlns:a16="http://schemas.microsoft.com/office/drawing/2014/main" id="{AA91E135-EC41-D944-A32C-45DE5090C85A}"/>
              </a:ext>
            </a:extLst>
          </p:cNvPr>
          <p:cNvSpPr txBox="1"/>
          <p:nvPr/>
        </p:nvSpPr>
        <p:spPr>
          <a:xfrm>
            <a:off x="957928" y="4842450"/>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66" name="Group 65">
            <a:extLst>
              <a:ext uri="{FF2B5EF4-FFF2-40B4-BE49-F238E27FC236}">
                <a16:creationId xmlns:a16="http://schemas.microsoft.com/office/drawing/2014/main" id="{37B69C93-1A79-6E47-AEAA-AF6E44546C6B}"/>
              </a:ext>
            </a:extLst>
          </p:cNvPr>
          <p:cNvGrpSpPr/>
          <p:nvPr/>
        </p:nvGrpSpPr>
        <p:grpSpPr>
          <a:xfrm>
            <a:off x="2692257" y="3777965"/>
            <a:ext cx="1463843" cy="1452682"/>
            <a:chOff x="2565257" y="2805214"/>
            <a:chExt cx="1463843" cy="1452682"/>
          </a:xfrm>
        </p:grpSpPr>
        <p:sp>
          <p:nvSpPr>
            <p:cNvPr id="67" name="TextBox 66">
              <a:extLst>
                <a:ext uri="{FF2B5EF4-FFF2-40B4-BE49-F238E27FC236}">
                  <a16:creationId xmlns:a16="http://schemas.microsoft.com/office/drawing/2014/main" id="{212BD783-9B01-5148-9C22-EAF1036035F0}"/>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8" name="TextBox 67">
              <a:extLst>
                <a:ext uri="{FF2B5EF4-FFF2-40B4-BE49-F238E27FC236}">
                  <a16:creationId xmlns:a16="http://schemas.microsoft.com/office/drawing/2014/main" id="{D3560C90-EDD6-FD48-9209-CB9C06FBDBA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69" name="TextBox 68">
              <a:extLst>
                <a:ext uri="{FF2B5EF4-FFF2-40B4-BE49-F238E27FC236}">
                  <a16:creationId xmlns:a16="http://schemas.microsoft.com/office/drawing/2014/main" id="{2CA0D746-02E6-E445-B496-F7C3211E4E98}"/>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II </a:t>
            </a:r>
          </a:p>
        </p:txBody>
      </p:sp>
      <p:sp>
        <p:nvSpPr>
          <p:cNvPr id="71" name="Content Placeholder 2">
            <a:extLst>
              <a:ext uri="{FF2B5EF4-FFF2-40B4-BE49-F238E27FC236}">
                <a16:creationId xmlns:a16="http://schemas.microsoft.com/office/drawing/2014/main" id="{239E7B04-F5EF-9741-B7D4-33A1989546F9}"/>
              </a:ext>
            </a:extLst>
          </p:cNvPr>
          <p:cNvSpPr>
            <a:spLocks noGrp="1"/>
          </p:cNvSpPr>
          <p:nvPr>
            <p:ph idx="1"/>
          </p:nvPr>
        </p:nvSpPr>
        <p:spPr>
          <a:xfrm>
            <a:off x="4871922" y="1466849"/>
            <a:ext cx="6481877" cy="4710113"/>
          </a:xfrm>
        </p:spPr>
        <p:txBody>
          <a:bodyPr/>
          <a:lstStyle/>
          <a:p>
            <a:r>
              <a:rPr lang="en-US" b="1" dirty="0"/>
              <a:t>Now what? </a:t>
            </a:r>
            <a:r>
              <a:rPr lang="en-US" b="1" dirty="0" err="1">
                <a:solidFill>
                  <a:srgbClr val="FF0000"/>
                </a:solidFill>
              </a:rPr>
              <a:t>Backtrace</a:t>
            </a:r>
            <a:endParaRPr lang="en-US" b="1" dirty="0">
              <a:solidFill>
                <a:srgbClr val="FF0000"/>
              </a:solidFill>
            </a:endParaRPr>
          </a:p>
          <a:p>
            <a:pPr lvl="1"/>
            <a:r>
              <a:rPr lang="en-US" dirty="0"/>
              <a:t>Select a shortest-path (</a:t>
            </a:r>
            <a:r>
              <a:rPr lang="en-US" b="1" dirty="0"/>
              <a:t>any</a:t>
            </a:r>
            <a:r>
              <a:rPr lang="en-US" dirty="0"/>
              <a:t> shortest-path) from target back to source</a:t>
            </a:r>
          </a:p>
          <a:p>
            <a:pPr lvl="1"/>
            <a:r>
              <a:rPr lang="en-US" dirty="0"/>
              <a:t>Mark its cells so they cannot be used again – mark them as </a:t>
            </a:r>
            <a:r>
              <a:rPr lang="en-US" b="1" dirty="0"/>
              <a:t>obstacles</a:t>
            </a:r>
            <a:r>
              <a:rPr lang="en-US" dirty="0"/>
              <a:t> for later wires we want to route</a:t>
            </a:r>
          </a:p>
          <a:p>
            <a:pPr lvl="1"/>
            <a:r>
              <a:rPr lang="en-US" dirty="0"/>
              <a:t>Since there are many paths back, optimization information can be used to select the best one</a:t>
            </a:r>
          </a:p>
          <a:p>
            <a:pPr lvl="1"/>
            <a:r>
              <a:rPr lang="en-US" dirty="0"/>
              <a:t>Here, just follow the pathlengths in the cells </a:t>
            </a:r>
            <a:r>
              <a:rPr lang="en-US" b="1" dirty="0"/>
              <a:t>in descending order</a:t>
            </a:r>
          </a:p>
        </p:txBody>
      </p:sp>
    </p:spTree>
    <p:extLst>
      <p:ext uri="{BB962C8B-B14F-4D97-AF65-F5344CB8AC3E}">
        <p14:creationId xmlns:p14="http://schemas.microsoft.com/office/powerpoint/2010/main" val="158349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III </a:t>
            </a:r>
          </a:p>
        </p:txBody>
      </p:sp>
      <p:sp>
        <p:nvSpPr>
          <p:cNvPr id="90" name="Content Placeholder 2">
            <a:extLst>
              <a:ext uri="{FF2B5EF4-FFF2-40B4-BE49-F238E27FC236}">
                <a16:creationId xmlns:a16="http://schemas.microsoft.com/office/drawing/2014/main" id="{EA638562-384B-4348-B00A-36FEB21D75C0}"/>
              </a:ext>
            </a:extLst>
          </p:cNvPr>
          <p:cNvSpPr>
            <a:spLocks noGrp="1"/>
          </p:cNvSpPr>
          <p:nvPr>
            <p:ph idx="1"/>
          </p:nvPr>
        </p:nvSpPr>
        <p:spPr>
          <a:xfrm>
            <a:off x="4871922" y="1466849"/>
            <a:ext cx="6481877" cy="4710113"/>
          </a:xfrm>
        </p:spPr>
        <p:txBody>
          <a:bodyPr/>
          <a:lstStyle/>
          <a:p>
            <a:r>
              <a:rPr lang="en-US" b="1" dirty="0"/>
              <a:t>Now what? </a:t>
            </a:r>
            <a:r>
              <a:rPr lang="en-US" b="1" dirty="0">
                <a:solidFill>
                  <a:srgbClr val="FF0000"/>
                </a:solidFill>
              </a:rPr>
              <a:t>Clean-up</a:t>
            </a:r>
          </a:p>
          <a:p>
            <a:pPr lvl="1"/>
            <a:r>
              <a:rPr lang="en-US" dirty="0"/>
              <a:t>Clean up the grid for the next net, leaving the </a:t>
            </a:r>
            <a:r>
              <a:rPr lang="en-US" b="1" dirty="0"/>
              <a:t>S</a:t>
            </a:r>
            <a:r>
              <a:rPr lang="en-US" dirty="0"/>
              <a:t> to </a:t>
            </a:r>
            <a:r>
              <a:rPr lang="en-US" b="1" dirty="0"/>
              <a:t>T</a:t>
            </a:r>
            <a:r>
              <a:rPr lang="en-US" dirty="0"/>
              <a:t> path as an </a:t>
            </a:r>
            <a:r>
              <a:rPr lang="en-US" b="1" dirty="0"/>
              <a:t>obstacle</a:t>
            </a:r>
            <a:endParaRPr lang="en-US" dirty="0"/>
          </a:p>
          <a:p>
            <a:pPr lvl="1"/>
            <a:r>
              <a:rPr lang="en-US" dirty="0"/>
              <a:t>Now, ready to route the next net with the obstacles from the previously routed net in place in the grid</a:t>
            </a:r>
          </a:p>
        </p:txBody>
      </p:sp>
    </p:spTree>
    <p:extLst>
      <p:ext uri="{BB962C8B-B14F-4D97-AF65-F5344CB8AC3E}">
        <p14:creationId xmlns:p14="http://schemas.microsoft.com/office/powerpoint/2010/main" val="15110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0BAF64-3671-8E48-BAC0-C3F23988B4A4}"/>
              </a:ext>
            </a:extLst>
          </p:cNvPr>
          <p:cNvGrpSpPr/>
          <p:nvPr/>
        </p:nvGrpSpPr>
        <p:grpSpPr>
          <a:xfrm>
            <a:off x="838200" y="2036999"/>
            <a:ext cx="3556000" cy="3309938"/>
            <a:chOff x="711200" y="1057275"/>
            <a:chExt cx="3556000" cy="3309938"/>
          </a:xfrm>
        </p:grpSpPr>
        <p:sp>
          <p:nvSpPr>
            <p:cNvPr id="71" name="Rectangle 70">
              <a:extLst>
                <a:ext uri="{FF2B5EF4-FFF2-40B4-BE49-F238E27FC236}">
                  <a16:creationId xmlns:a16="http://schemas.microsoft.com/office/drawing/2014/main" id="{EE3A123E-E8B6-A64D-A436-8916B229703A}"/>
                </a:ext>
              </a:extLst>
            </p:cNvPr>
            <p:cNvSpPr/>
            <p:nvPr/>
          </p:nvSpPr>
          <p:spPr>
            <a:xfrm>
              <a:off x="1289901" y="159591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2" name="Rectangle 71">
              <a:extLst>
                <a:ext uri="{FF2B5EF4-FFF2-40B4-BE49-F238E27FC236}">
                  <a16:creationId xmlns:a16="http://schemas.microsoft.com/office/drawing/2014/main" id="{4A7F8F98-BCF1-D64F-B836-7A42500C4795}"/>
                </a:ext>
              </a:extLst>
            </p:cNvPr>
            <p:cNvSpPr/>
            <p:nvPr/>
          </p:nvSpPr>
          <p:spPr>
            <a:xfrm>
              <a:off x="1289901" y="326497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3" name="Group 15">
              <a:extLst>
                <a:ext uri="{FF2B5EF4-FFF2-40B4-BE49-F238E27FC236}">
                  <a16:creationId xmlns:a16="http://schemas.microsoft.com/office/drawing/2014/main" id="{4CE56951-CA24-8045-AE2B-33E7031EE3F2}"/>
                </a:ext>
              </a:extLst>
            </p:cNvPr>
            <p:cNvGrpSpPr>
              <a:grpSpLocks/>
            </p:cNvGrpSpPr>
            <p:nvPr/>
          </p:nvGrpSpPr>
          <p:grpSpPr bwMode="auto">
            <a:xfrm>
              <a:off x="711200" y="1057275"/>
              <a:ext cx="3556000" cy="3309938"/>
              <a:chOff x="448" y="888"/>
              <a:chExt cx="2240" cy="2780"/>
            </a:xfrm>
          </p:grpSpPr>
          <p:sp>
            <p:nvSpPr>
              <p:cNvPr id="74" name="Rectangle 4">
                <a:extLst>
                  <a:ext uri="{FF2B5EF4-FFF2-40B4-BE49-F238E27FC236}">
                    <a16:creationId xmlns:a16="http://schemas.microsoft.com/office/drawing/2014/main" id="{9BF1ED05-2212-624B-BF36-4EE519DA695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5" name="Line 5">
                <a:extLst>
                  <a:ext uri="{FF2B5EF4-FFF2-40B4-BE49-F238E27FC236}">
                    <a16:creationId xmlns:a16="http://schemas.microsoft.com/office/drawing/2014/main" id="{CDFBBE7A-9010-B04E-BF98-9C1FD62EC18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6" name="Line 6">
                <a:extLst>
                  <a:ext uri="{FF2B5EF4-FFF2-40B4-BE49-F238E27FC236}">
                    <a16:creationId xmlns:a16="http://schemas.microsoft.com/office/drawing/2014/main" id="{A18F9328-E6B5-BC41-AB1B-04CC07C34DB2}"/>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7" name="Line 7">
                <a:extLst>
                  <a:ext uri="{FF2B5EF4-FFF2-40B4-BE49-F238E27FC236}">
                    <a16:creationId xmlns:a16="http://schemas.microsoft.com/office/drawing/2014/main" id="{CBBC2212-8A46-6A4A-8BBE-26996EFF493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8" name="Line 8">
                <a:extLst>
                  <a:ext uri="{FF2B5EF4-FFF2-40B4-BE49-F238E27FC236}">
                    <a16:creationId xmlns:a16="http://schemas.microsoft.com/office/drawing/2014/main" id="{CDFA4461-89B3-A046-B583-EA3855D54099}"/>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79" name="Line 9">
                <a:extLst>
                  <a:ext uri="{FF2B5EF4-FFF2-40B4-BE49-F238E27FC236}">
                    <a16:creationId xmlns:a16="http://schemas.microsoft.com/office/drawing/2014/main" id="{55B40492-41CB-ED4C-888F-256C1442F362}"/>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0" name="Line 10">
                <a:extLst>
                  <a:ext uri="{FF2B5EF4-FFF2-40B4-BE49-F238E27FC236}">
                    <a16:creationId xmlns:a16="http://schemas.microsoft.com/office/drawing/2014/main" id="{F4DC105B-B66B-7D4A-A1BA-B57BC0095F51}"/>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1" name="Line 11">
                <a:extLst>
                  <a:ext uri="{FF2B5EF4-FFF2-40B4-BE49-F238E27FC236}">
                    <a16:creationId xmlns:a16="http://schemas.microsoft.com/office/drawing/2014/main" id="{9EE7FC94-D654-F04D-8779-01227CB09FFE}"/>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2" name="Line 12">
                <a:extLst>
                  <a:ext uri="{FF2B5EF4-FFF2-40B4-BE49-F238E27FC236}">
                    <a16:creationId xmlns:a16="http://schemas.microsoft.com/office/drawing/2014/main" id="{B236AAC7-A393-7943-AE16-C96ADD9D42A7}"/>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3" name="Line 13">
                <a:extLst>
                  <a:ext uri="{FF2B5EF4-FFF2-40B4-BE49-F238E27FC236}">
                    <a16:creationId xmlns:a16="http://schemas.microsoft.com/office/drawing/2014/main" id="{E24A1291-8690-344E-9E9C-0271D7E437A8}"/>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4" name="Line 14">
                <a:extLst>
                  <a:ext uri="{FF2B5EF4-FFF2-40B4-BE49-F238E27FC236}">
                    <a16:creationId xmlns:a16="http://schemas.microsoft.com/office/drawing/2014/main" id="{63971A48-AA77-5F4B-A9C5-D92050B22069}"/>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85" name="Rectangle 16">
              <a:extLst>
                <a:ext uri="{FF2B5EF4-FFF2-40B4-BE49-F238E27FC236}">
                  <a16:creationId xmlns:a16="http://schemas.microsoft.com/office/drawing/2014/main" id="{756AADE6-1783-7E42-9C51-60CA40FAEC47}"/>
                </a:ext>
              </a:extLst>
            </p:cNvPr>
            <p:cNvSpPr>
              <a:spLocks noChangeArrowheads="1"/>
            </p:cNvSpPr>
            <p:nvPr/>
          </p:nvSpPr>
          <p:spPr bwMode="auto">
            <a:xfrm>
              <a:off x="1236137" y="166130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86" name="Rectangle 17">
              <a:extLst>
                <a:ext uri="{FF2B5EF4-FFF2-40B4-BE49-F238E27FC236}">
                  <a16:creationId xmlns:a16="http://schemas.microsoft.com/office/drawing/2014/main" id="{466B1C84-D77E-B04D-A3AC-0E968CD11C10}"/>
                </a:ext>
              </a:extLst>
            </p:cNvPr>
            <p:cNvSpPr>
              <a:spLocks noChangeArrowheads="1"/>
            </p:cNvSpPr>
            <p:nvPr/>
          </p:nvSpPr>
          <p:spPr bwMode="auto">
            <a:xfrm>
              <a:off x="2977233" y="336052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87" name="Group 86">
              <a:extLst>
                <a:ext uri="{FF2B5EF4-FFF2-40B4-BE49-F238E27FC236}">
                  <a16:creationId xmlns:a16="http://schemas.microsoft.com/office/drawing/2014/main" id="{2FF11A47-3278-2642-8F1F-D8BE8F612FAF}"/>
                </a:ext>
              </a:extLst>
            </p:cNvPr>
            <p:cNvGrpSpPr/>
            <p:nvPr/>
          </p:nvGrpSpPr>
          <p:grpSpPr>
            <a:xfrm>
              <a:off x="1296024" y="1595373"/>
              <a:ext cx="2287246" cy="2220439"/>
              <a:chOff x="1442301" y="1748315"/>
              <a:chExt cx="2287246" cy="2220439"/>
            </a:xfrm>
            <a:solidFill>
              <a:srgbClr val="000000"/>
            </a:solidFill>
          </p:grpSpPr>
          <p:sp>
            <p:nvSpPr>
              <p:cNvPr id="88" name="Rectangle 87">
                <a:extLst>
                  <a:ext uri="{FF2B5EF4-FFF2-40B4-BE49-F238E27FC236}">
                    <a16:creationId xmlns:a16="http://schemas.microsoft.com/office/drawing/2014/main" id="{9E7A06AC-76DA-4945-B9A6-D76AE6DEE268}"/>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9" name="Rectangle 88">
                <a:extLst>
                  <a:ext uri="{FF2B5EF4-FFF2-40B4-BE49-F238E27FC236}">
                    <a16:creationId xmlns:a16="http://schemas.microsoft.com/office/drawing/2014/main" id="{9A98C7FD-9C94-B345-8095-C779DA1C516E}"/>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grpSp>
      <p:sp>
        <p:nvSpPr>
          <p:cNvPr id="2" name="Title 1">
            <a:extLst>
              <a:ext uri="{FF2B5EF4-FFF2-40B4-BE49-F238E27FC236}">
                <a16:creationId xmlns:a16="http://schemas.microsoft.com/office/drawing/2014/main" id="{4E8581C6-0C1B-4B41-8035-E25D0015339D}"/>
              </a:ext>
            </a:extLst>
          </p:cNvPr>
          <p:cNvSpPr>
            <a:spLocks noGrp="1"/>
          </p:cNvSpPr>
          <p:nvPr>
            <p:ph type="title"/>
          </p:nvPr>
        </p:nvSpPr>
        <p:spPr/>
        <p:txBody>
          <a:bodyPr/>
          <a:lstStyle/>
          <a:p>
            <a:r>
              <a:rPr lang="en-US" dirty="0"/>
              <a:t>Recap: Maze Router Walkthrough – IV </a:t>
            </a:r>
          </a:p>
        </p:txBody>
      </p:sp>
      <p:sp>
        <p:nvSpPr>
          <p:cNvPr id="23" name="Rectangle 16">
            <a:extLst>
              <a:ext uri="{FF2B5EF4-FFF2-40B4-BE49-F238E27FC236}">
                <a16:creationId xmlns:a16="http://schemas.microsoft.com/office/drawing/2014/main" id="{D9196421-9CE5-0E42-B730-C4FC36078046}"/>
              </a:ext>
            </a:extLst>
          </p:cNvPr>
          <p:cNvSpPr>
            <a:spLocks noChangeArrowheads="1"/>
          </p:cNvSpPr>
          <p:nvPr/>
        </p:nvSpPr>
        <p:spPr bwMode="auto">
          <a:xfrm>
            <a:off x="2731296" y="327988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4" name="Rectangle 16">
            <a:extLst>
              <a:ext uri="{FF2B5EF4-FFF2-40B4-BE49-F238E27FC236}">
                <a16:creationId xmlns:a16="http://schemas.microsoft.com/office/drawing/2014/main" id="{723D6660-5017-F741-B067-8F0FB615253B}"/>
              </a:ext>
            </a:extLst>
          </p:cNvPr>
          <p:cNvSpPr>
            <a:spLocks noChangeArrowheads="1"/>
          </p:cNvSpPr>
          <p:nvPr/>
        </p:nvSpPr>
        <p:spPr bwMode="auto">
          <a:xfrm>
            <a:off x="2112415" y="4935104"/>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Content Placeholder 2">
            <a:extLst>
              <a:ext uri="{FF2B5EF4-FFF2-40B4-BE49-F238E27FC236}">
                <a16:creationId xmlns:a16="http://schemas.microsoft.com/office/drawing/2014/main" id="{A1436D6D-DC14-8644-BBF4-D595DF231C15}"/>
              </a:ext>
            </a:extLst>
          </p:cNvPr>
          <p:cNvSpPr>
            <a:spLocks noGrp="1"/>
          </p:cNvSpPr>
          <p:nvPr>
            <p:ph idx="1"/>
          </p:nvPr>
        </p:nvSpPr>
        <p:spPr>
          <a:xfrm>
            <a:off x="4871922" y="1466849"/>
            <a:ext cx="6481877" cy="4710113"/>
          </a:xfrm>
        </p:spPr>
        <p:txBody>
          <a:bodyPr/>
          <a:lstStyle/>
          <a:p>
            <a:r>
              <a:rPr lang="en-US" b="1" dirty="0"/>
              <a:t>Also called “Blockages”</a:t>
            </a:r>
          </a:p>
          <a:p>
            <a:pPr lvl="1"/>
            <a:r>
              <a:rPr lang="en-US" dirty="0"/>
              <a:t>Any cell you cannot use for a wire is a an </a:t>
            </a:r>
            <a:r>
              <a:rPr lang="en-US" b="1" dirty="0"/>
              <a:t>obstacle</a:t>
            </a:r>
            <a:r>
              <a:rPr lang="en-US" dirty="0"/>
              <a:t> or a </a:t>
            </a:r>
            <a:r>
              <a:rPr lang="en-US" b="1" dirty="0"/>
              <a:t>blockage</a:t>
            </a:r>
          </a:p>
          <a:p>
            <a:pPr lvl="1"/>
            <a:r>
              <a:rPr lang="en-US" dirty="0"/>
              <a:t>There may be parts of the routing surface you just cannot use</a:t>
            </a:r>
          </a:p>
          <a:p>
            <a:pPr lvl="1"/>
            <a:r>
              <a:rPr lang="en-US" dirty="0"/>
              <a:t>But most importantly, you </a:t>
            </a:r>
            <a:r>
              <a:rPr lang="en-US" b="1" dirty="0"/>
              <a:t>label each newly routed net as a blockage</a:t>
            </a:r>
            <a:r>
              <a:rPr lang="en-US" dirty="0"/>
              <a:t> </a:t>
            </a:r>
          </a:p>
          <a:p>
            <a:pPr lvl="1"/>
            <a:r>
              <a:rPr lang="en-US" dirty="0"/>
              <a:t>Thus, all future nets must </a:t>
            </a:r>
            <a:r>
              <a:rPr lang="en-US" b="1" dirty="0"/>
              <a:t>route around</a:t>
            </a:r>
            <a:r>
              <a:rPr lang="en-US" dirty="0"/>
              <a:t> this blockage</a:t>
            </a:r>
          </a:p>
        </p:txBody>
      </p:sp>
    </p:spTree>
    <p:extLst>
      <p:ext uri="{BB962C8B-B14F-4D97-AF65-F5344CB8AC3E}">
        <p14:creationId xmlns:p14="http://schemas.microsoft.com/office/powerpoint/2010/main" val="198358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6627</TotalTime>
  <Words>5749</Words>
  <Application>Microsoft Macintosh PowerPoint</Application>
  <PresentationFormat>Widescreen</PresentationFormat>
  <Paragraphs>1772</Paragraphs>
  <Slides>55</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3" baseType="lpstr">
      <vt:lpstr>Arial</vt:lpstr>
      <vt:lpstr>Arial Narrow</vt:lpstr>
      <vt:lpstr>Calibri</vt:lpstr>
      <vt:lpstr>Calibri Light</vt:lpstr>
      <vt:lpstr>Symbol</vt:lpstr>
      <vt:lpstr>Times New Roman</vt:lpstr>
      <vt:lpstr>Office Theme</vt:lpstr>
      <vt:lpstr>Image</vt:lpstr>
      <vt:lpstr>Lecture 17: Routing – II </vt:lpstr>
      <vt:lpstr>Recap: Routing</vt:lpstr>
      <vt:lpstr>Recap: Challenges of Routing</vt:lpstr>
      <vt:lpstr>Recap: Global and Detailed Routing</vt:lpstr>
      <vt:lpstr>Recap: Maze Router</vt:lpstr>
      <vt:lpstr>Recap: Maze Router Walkthrough – I </vt:lpstr>
      <vt:lpstr>Recap: Maze Router Walkthrough – II </vt:lpstr>
      <vt:lpstr>Recap: Maze Router Walkthrough – III </vt:lpstr>
      <vt:lpstr>Recap: Maze Router Walkthrough – IV </vt:lpstr>
      <vt:lpstr>Recap: Steiner Tree Constructions </vt:lpstr>
      <vt:lpstr>Channel and Switchbox Routing</vt:lpstr>
      <vt:lpstr>Channel Routing Terminology – I </vt:lpstr>
      <vt:lpstr>Channel Routing Terminology – II </vt:lpstr>
      <vt:lpstr>Channel Routing Terminology – III </vt:lpstr>
      <vt:lpstr>Channel Routing Terminology – IV </vt:lpstr>
      <vt:lpstr>Channel Routing Terminology – V </vt:lpstr>
      <vt:lpstr>Horizontal and Vertical Constraint Graph</vt:lpstr>
      <vt:lpstr>Horizontal and Vertical Constraint Graph</vt:lpstr>
      <vt:lpstr>Horizontal and Vertical Constraint Graph</vt:lpstr>
      <vt:lpstr>Horizontal and Vertical Constraint Graph</vt:lpstr>
      <vt:lpstr>Horizontal and Vertical Constraint Graph</vt:lpstr>
      <vt:lpstr>Zone Representation: {A}</vt:lpstr>
      <vt:lpstr>Zone Representation: {A, B}</vt:lpstr>
      <vt:lpstr>Zone Representation: {A, B, C}</vt:lpstr>
      <vt:lpstr>Zone Representation: {A, B, C, D}</vt:lpstr>
      <vt:lpstr>Zone Representation: {A, B, C, D, E}</vt:lpstr>
      <vt:lpstr>Zone Representation: {A, B, C, D, E, F}</vt:lpstr>
      <vt:lpstr>Zone Representation: {A, B, C, D, E, F, G}</vt:lpstr>
      <vt:lpstr>Zone Representation: {A, B, C, D, E, F, G, 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vt:lpstr>
      <vt:lpstr>Vertical Constraint Graph – Final </vt:lpstr>
      <vt:lpstr>Is Vertical Constrain Graph Acyclic?</vt:lpstr>
      <vt:lpstr>Left-Edge Channel Routing Algorithm</vt:lpstr>
      <vt:lpstr>Left-Edge Algorithm: Pseudo Code</vt:lpstr>
      <vt:lpstr>Walkthrough – I </vt:lpstr>
      <vt:lpstr>Walkthrough – II </vt:lpstr>
      <vt:lpstr>Walkthrough – III </vt:lpstr>
      <vt:lpstr>Walkthrough – IV </vt:lpstr>
      <vt:lpstr>Walkthrough – V </vt:lpstr>
      <vt:lpstr>Walkthrough – VI </vt:lpstr>
      <vt:lpstr>Walkthrough – VII  </vt:lpstr>
      <vt:lpstr>Walkthrough – VIII </vt:lpstr>
      <vt:lpstr>Walkthrough – IX </vt:lpstr>
      <vt:lpstr>Walkthrough – X </vt:lpstr>
      <vt:lpstr>Walkthrough – XI </vt:lpstr>
      <vt:lpstr>Walkthrough – XII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2152</cp:revision>
  <dcterms:created xsi:type="dcterms:W3CDTF">2021-01-05T18:50:35Z</dcterms:created>
  <dcterms:modified xsi:type="dcterms:W3CDTF">2022-11-09T22:00:55Z</dcterms:modified>
</cp:coreProperties>
</file>